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64" r:id="rId2"/>
    <p:sldId id="260" r:id="rId3"/>
    <p:sldId id="257" r:id="rId4"/>
    <p:sldId id="258" r:id="rId5"/>
    <p:sldId id="259" r:id="rId6"/>
    <p:sldId id="256" r:id="rId7"/>
    <p:sldId id="313" r:id="rId8"/>
    <p:sldId id="265" r:id="rId9"/>
    <p:sldId id="290" r:id="rId10"/>
    <p:sldId id="282" r:id="rId11"/>
    <p:sldId id="283" r:id="rId12"/>
    <p:sldId id="284" r:id="rId13"/>
    <p:sldId id="281" r:id="rId14"/>
    <p:sldId id="285" r:id="rId15"/>
    <p:sldId id="286" r:id="rId16"/>
    <p:sldId id="287" r:id="rId17"/>
    <p:sldId id="288" r:id="rId18"/>
    <p:sldId id="289" r:id="rId19"/>
    <p:sldId id="263" r:id="rId20"/>
    <p:sldId id="267" r:id="rId21"/>
    <p:sldId id="261" r:id="rId22"/>
    <p:sldId id="314" r:id="rId23"/>
    <p:sldId id="262" r:id="rId24"/>
    <p:sldId id="266" r:id="rId25"/>
    <p:sldId id="315" r:id="rId26"/>
    <p:sldId id="316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8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2" r:id="rId58"/>
    <p:sldId id="311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4660"/>
  </p:normalViewPr>
  <p:slideViewPr>
    <p:cSldViewPr snapToGrid="0">
      <p:cViewPr>
        <p:scale>
          <a:sx n="75" d="100"/>
          <a:sy n="75" d="100"/>
        </p:scale>
        <p:origin x="648" y="3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7T13:20:17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2482 919 0 0,'-1'0'190'0'0,"1"0"0"0"0,0 0 0 0 0,-1 0 0 0 0,1 0 0 0 0,0 0 0 0 0,-1 0-1 0 0,1 0 1 0 0,0 0 0 0 0,0 1 0 0 0,-1-1 0 0 0,1 0 0 0 0,0 0-1 0 0,-1 0 1 0 0,1 0 0 0 0,0 1 0 0 0,0-1 0 0 0,-1 0 0 0 0,1 0-1 0 0,0 0 1 0 0,0 1 0 0 0,0-1 0 0 0,-1 0 0 0 0,1 1 0 0 0,0-1 0 0 0,0 0-1 0 0,0 0 1 0 0,0 1 0 0 0,-2 12 1628 0 0,6 14-660 0 0,-4-25-476 0 0,1 1-579 0 0,0-1 1 0 0,0 0 0 0 0,0 0-1 0 0,1 0 1 0 0,-1 0 0 0 0,0 0-1 0 0,1 0 1 0 0,-1 0-1 0 0,1 0 1 0 0,0-1 0 0 0,-1 1-1 0 0,1-1 1 0 0,4 3 0 0 0,6 7 631 0 0,6 3 163 0 0,-14-11-711 0 0,-1-1 0 0 0,1 1 0 0 0,-1 0 0 0 0,0 0 0 0 0,4 5 0 0 0,-3-6-160 0 0,-1 1 1 0 0,1 0-1 0 0,0-1 0 0 0,0 0 0 0 0,0 0 1 0 0,6 2-1 0 0,-5-2-30 0 0,3 2-105 0 0,-3-2 199 0 0,0 0 1 0 0,0 0-1 0 0,1 1 1 0 0,-2 0-1 0 0,1 0 1 0 0,0 0-1 0 0,-1 1 1 0 0,1-1-1 0 0,6 8 1 0 0,-10-10 5 0 0,0-1 0 0 0,0 1 0 0 0,0 0 0 0 0,0 0 1 0 0,0-1-1 0 0,0 1 0 0 0,1-1 0 0 0,-1 1 0 0 0,0-1 0 0 0,1 0 0 0 0,-1 1 1 0 0,0-1-1 0 0,2 0 0 0 0,-1 0-91 0 0,-1 1 1 0 0,1-1-1 0 0,0 1 0 0 0,0-1 1 0 0,-1 1-1 0 0,1-1 0 0 0,0 1 1 0 0,2 1-1 0 0,17 12-6 0 0,-10-4 101 0 0,-11-9-81 0 0,0 0 0 0 0,1-1-1 0 0,-1 1 1 0 0,0-1 0 0 0,1 1-1 0 0,-1-1 1 0 0,1 1 0 0 0,-1-1-1 0 0,1 1 1 0 0,-1-1 0 0 0,1 1-1 0 0,-1-1 1 0 0,1 0 0 0 0,-1 1 0 0 0,1-1-1 0 0,0 0 1 0 0,-1 1 0 0 0,1-1-1 0 0,0 0 1 0 0,-1 0 0 0 0,1 0-1 0 0,-1 1 1 0 0,1-1 0 0 0,0 0-1 0 0,-1 0 1 0 0,1 0 0 0 0,0 0-1 0 0,-1 0 1 0 0,1 0 0 0 0,0-1-1 0 0,-1 1 1 0 0,1 0 0 0 0,0 0 0 0 0,-1 0-1 0 0,1-1 1 0 0,1 1 0 0 0,2-1-21 0 0,0 0 0 0 0,1 1 1 0 0,-1-1-1 0 0,1 1 1 0 0,7 1-1 0 0,9 0-9 0 0,12 1-14 0 0,-28-1 19 0 0,-1 0 0 0 0,1 0 0 0 0,0-1 0 0 0,-1 0 0 0 0,1 0 0 0 0,0 0 0 0 0,9-2 0 0 0,-10 1 11 0 0,1 0-1 0 0,-1 1 1 0 0,1-1-1 0 0,-1 1 0 0 0,1 0 1 0 0,6 1-1 0 0,14 0-43 0 0,-13-2 57 0 0,24-1 90 0 0,-25 3-97 0 0,0 0 41 0 0,-1-1 0 0 0,1 0 0 0 0,18-2 0 0 0,-1 2 139 0 0,-23 0-155 0 0,0 0 0 0 0,0 0 0 0 0,0 0-1 0 0,6-2 1 0 0,-6 2-8 0 0,1-1-1 0 0,-1 1 0 0 0,1 0 0 0 0,-1 0 1 0 0,10 2-1 0 0,19 0 90 0 0,-3-2-119 0 0,-26 1-6 0 0,1-1 0 0 0,-1 0 0 0 0,1 0 0 0 0,-1 0 0 0 0,1-1 0 0 0,-1 1 0 0 0,0-2-1 0 0,1 1 1 0 0,9-4 0 0 0,0-1 7 0 0,20-7 0 0 0,-21 9 0 0 0,-7 1-19 0 0,0 1-1 0 0,0 0 1 0 0,0 1 0 0 0,0 0-1 0 0,0 0 1 0 0,1 0-1 0 0,-1 1 1 0 0,0 0-1 0 0,0 1 1 0 0,0 0 0 0 0,0 0-1 0 0,0 0 1 0 0,12 4-1 0 0,-18-5 22 0 0,-1 0 0 0 0,0 0 0 0 0,1 0 0 0 0,-1 0 0 0 0,0 0 0 0 0,1 0-1 0 0,-1 0 1 0 0,0 0 0 0 0,1 0 0 0 0,-1-1 0 0 0,0 1 0 0 0,1 0 0 0 0,-1 0 0 0 0,0 0 0 0 0,0-1-1 0 0,1 1 1 0 0,-1 0 0 0 0,0 0 0 0 0,0 0 0 0 0,1-1 0 0 0,-1 1 0 0 0,0 0 0 0 0,0-1 0 0 0,0 1-1 0 0,1 0 1 0 0,-1 0 0 0 0,0-1 0 0 0,0 1 0 0 0,0 0 0 0 0,0-1 0 0 0,0 1 0 0 0,0 0 0 0 0,0-1-1 0 0,0 1 1 0 0,0-1 0 0 0,4-19 48 0 0,-2 11 24 0 0,14-26-10 0 0,-16 35-63 0 0,0-1 0 0 0,1 1-1 0 0,-1 0 1 0 0,0-1 0 0 0,1 1-1 0 0,-1 0 1 0 0,1-1 0 0 0,-1 1-1 0 0,1 0 1 0 0,-1 0-1 0 0,1 0 1 0 0,-1-1 0 0 0,1 1-1 0 0,-1 0 1 0 0,1 0 0 0 0,-1 0-1 0 0,1 0 1 0 0,-1 0 0 0 0,1 0-1 0 0,-1 0 1 0 0,1 0 0 0 0,-1 0-1 0 0,1 0 1 0 0,-1 0 0 0 0,1 0-1 0 0,0 1 1 0 0,-1-1-2 0 0,1 0 0 0 0,0 0 0 0 0,0 1 0 0 0,-1-1 0 0 0,1 0 0 0 0,0 0 0 0 0,-1 0 0 0 0,1 0 0 0 0,0 0 0 0 0,-1 0 0 0 0,1-1 0 0 0,0 1 0 0 0,-1 0 0 0 0,1 0 0 0 0,0 0 0 0 0,-1-1 0 0 0,1 1-1 0 0,0 0 1 0 0,-1-1 0 0 0,1 1 0 0 0,-1 0 0 0 0,1-1 0 0 0,0 1 0 0 0,0-1 0 0 0,25-44 88 0 0,-2 0-1 0 0,25-67 0 0 0,-42 93-81 0 0,4-2 26 0 0,1 0 0 0 0,1 0 0 0 0,25-31 0 0 0,-29 39-27 0 0,0 1-1 0 0,9-11 28 0 0,23-41-1 0 0,-19 26-30 0 0,35-45 0 0 0,-42 62 47 0 0,18-41-1 0 0,-9 17-11 0 0,32-62 221 0 0,39-72-256 0 0,-73 134 0 0 0,-15 28 0 0 0,2 0 0 0 0,17-26 0 0 0,14-22 0 0 0,-11 16 0 0 0,30-49-64 0 0,-19 30 64 0 0,-31 51-44 0 0,11-28 0 0 0,-14 30 14 0 0,0 1 0 0 0,1 0 0 0 0,12-19 0 0 0,56-87-162 0 0,-23 41 157 0 0,-32 51 17 0 0,-4 8 6 0 0,6-11 13 0 0,46-73-81 0 0,-1 1 80 0 0,11 3-64 0 0,-49 50 64 0 0,-26 47 0 0 0,0-1 0 0 0,1 1 0 0 0,-1-1 0 0 0,0 1 0 0 0,1 0 0 0 0,0 0 0 0 0,-1 0 0 0 0,1 1 0 0 0,0 0 0 0 0,1-1 0 0 0,5-1 0 0 0,20-6 17 0 0,57-18 94 0 0,-77 24-114 0 0,0 0 0 0 0,0-1 0 0 0,0 0 1 0 0,-1 0-1 0 0,0-1 0 0 0,15-13 0 0 0,20-12-29 0 0,71-31 20 0 0,28-26-52 0 0,-61 40 8 0 0,11-8-1541 0 0,-58 36 618 0 0,-18 10-1463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4T05:55:45.63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6131 1 24575,'0'12'0,"0"-1"0,-1 1 0,-1 0 0,0-1 0,0 1 0,-1-1 0,-1 1 0,0-1 0,0 0 0,-1-1 0,-1 1 0,1-1 0,-9 10 0,3-4 0,0 0 0,1 1 0,1 0 0,0 0 0,-7 22 0,-25 51 0,34-76 0,0-1 0,-1 1 0,-1-2 0,0 1 0,-15 14 0,6-6 0,11-11 0,1 0 0,0 0 0,-8 19 0,1-3 0,0-3 0,-28 35 0,26-39 0,2 0 0,-18 33 0,22-34 0,-36 68 0,37-72 0,-1-1 0,0 0 0,-23 23 0,25-28 0,0 2 0,0-1 0,0 1 0,1 0 0,-8 19 0,-12 19 0,-16 24 0,31-54 0,0-1 0,-14 17 0,12-17 0,-18 31 0,24-34 0,0-1 0,-1 0 0,-1-1 0,0 0 0,-20 21 0,20-23 0,1 0 0,0 1 0,0 0 0,1 0 0,0 1 0,-8 20 0,-7 11 0,10-22 0,3-4 0,0 0 0,-1-1 0,-19 21 0,5-8 0,2 2 0,-33 56 0,43-67 0,2-5 0,-22 25 0,1-1 0,-58 86 0,45-67 0,28-38 0,1 0 0,0 1 0,-13 27 0,24-40 0,-2-1 0,1 1 0,-1-1 0,0 1 0,0-2 0,-11 10 0,8-7 0,0 0 0,-15 19 0,1 11 0,19-31 0,-1 0 0,0 0 0,0 0 0,0-1 0,-1 1 0,0-1 0,0-1 0,-13 11 0,13-13 0,1 1 0,0 0 0,0 0 0,0 0 0,1 0 0,0 1 0,0 0 0,-6 10 0,0 0 0,-19 25 0,19-29 0,1 0 0,-11 22 0,6-12 0,0 0 0,-1-1 0,-31 32 0,41-46 0,1-1 0,-1 1 0,1 0 0,-5 11 0,6-9 0,-1-2 0,0 1 0,-1 0 0,-5 6 0,-25 21 0,27-27 0,0-1 0,1 1 0,-1 1 0,2-1 0,-1 1 0,-7 14 0,6-7 0,-1 0 0,-1 0 0,-22 27 0,4-17 0,22-21 0,0 0 0,1 0 0,0 0 0,0 1 0,-7 9 0,7-6 0,-4 5 0,0 1 0,-1-2 0,-19 22 0,-24 26 0,-1 2 0,46-54 0,0 0 0,1 1 0,-9 14 0,11-15 0,0 0 0,-1-1 0,0 1 0,-1-2 0,-10 11 0,11-13 0,-3 2 0,-1 1 0,1 0 0,1 1 0,-1 0 0,2 0 0,-1 1 0,-8 14 0,11-14 0,1-1 0,-1 0 0,0 0 0,-1 0 0,1-1 0,-2 1 0,1-1 0,-1-1 0,-15 14 0,14-14 0,1 0 0,0 1 0,1-1 0,-1 1 0,1 1 0,1-1 0,0 1 0,-5 11 0,4-8 0,-1 0 0,0 0 0,-16 19 0,11-18 0,0 1 0,1 0 0,1 1 0,0 0 0,-14 30 0,19-35 0,0 0 0,-9 12 0,-8 14 0,15-24 0,0-1 0,-1-1 0,0 1 0,-16 15 0,14-15 0,0-1 0,1 2 0,-13 19 0,13-14 0,-28 45 0,32-55 0,-1 1 0,0-1 0,0 0 0,-1-1 0,-11 10 0,6-5 0,1 0 0,0 0 0,1 1 0,1 0 0,-1 1 0,-12 24 0,1-2 0,1-6 0,-1-2 0,-28 29 0,39-44 0,1 0 0,1 0 0,-11 19 0,11-16 0,0-2 0,-16 20 0,11-16 0,2-1 0,0 1 0,-17 37 0,16-30 0,-22 33 0,-24 34 0,48-76 0,0 0 0,0 1 0,-13 32 0,17-34 0,-2 0 0,0-1 0,0 1 0,-2-2 0,-16 20 0,-13 17 0,-11 27 0,-29 39 0,62-92 0,0 1 0,-16 34 0,12-20 0,12-24 0,-1-1 0,-12 14 0,-14 18 0,-93 132 0,106-147 0,-21 26 0,39-50 0,1 0 0,-1 1 0,1-1 0,-4 10 0,4-9 0,1-1 0,-1 0 0,0 0 0,0 0 0,-6 6 0,-3 2 0,0 1 0,1-1 0,1 2 0,1 0 0,-10 18 0,1-1 0,10-19 0,1 0 0,-8 20 0,10-22 0,0 0 0,0-1 0,-2 0 0,1 0 0,-12 11 0,8-7 0,-19 27 0,-12 34 0,37-67 0,-1 0 0,0 0 0,0-1 0,-1 0 0,-12 11 0,12-12 0,0 1 0,0-1 0,0 1 0,1 1 0,-10 16 0,8-5 0,5-12 0,0-1 0,0 0 0,-1 0 0,1 0 0,-1-1 0,-1 1 0,1-1 0,-1 0 0,-11 11 0,7-10 0,1 1 0,0 0 0,1 1 0,0 0 0,0 0 0,1 1 0,-7 14 0,-17 24 0,7-10 0,19-30 0,0-1 0,-1 1 0,0-1 0,0 0 0,0-1 0,-1 1 0,0-1 0,-8 6 0,1-1 0,1 1 0,0 0 0,0 1 0,1 0 0,1 1 0,-10 17 0,-7 8 0,21-31 0,-1-1 0,-11 11 0,13-14 0,0 1 0,0-1 0,1 1 0,0 1 0,-1-1 0,2 0 0,-1 1 0,-3 6 0,-39 83 0,29-63 0,-14 28 0,-41 76 0,40-75 0,-58 85 0,81-133 0,1-2 0,0 1 0,-7 14 0,11-15 0,-1-1 0,0 0 0,-1 0 0,0-1 0,0 1 0,-1-1 0,0-1 0,-11 10 0,7-6 0,0 1 0,0 0 0,2 0 0,-1 1 0,-11 25 0,-5 5 0,8-14 0,13-20 0,-1 1 0,-1-2 0,0 1 0,0-1 0,-10 10 0,8-11 0,1 1 0,-1 1 0,2-1 0,-1 1 0,1 1 0,1-1 0,0 1 0,0 0 0,-4 15 0,6-17 0,1-1 0,-1 1 0,-1-1 0,0 0 0,0 0 0,-1 0 0,1-1 0,-10 10 0,9-10 0,0 0 0,1 1 0,0-1 0,-6 13 0,6-10 0,0-1 0,0-1 0,-8 10 0,7-9 0,0-1 0,0 1 0,-6 14 0,8-14 0,-2 1 0,-11 16 0,0-3 0,1 2 0,1 0 0,2 0 0,0 1 0,-12 36 0,16-38 0,-4 8 0,-18 65 0,29-88 0,-1-1 0,0 1 0,-1-1 0,0 0 0,-10 15 0,-9 18 0,-60 169 0,78-202 0,1 1 0,-2-1 0,-8 11 0,8-11 0,0-1 0,1 1 0,-7 14 0,-17 46 0,-19 43 0,45-106 0,-1 0 0,1 0 0,-1 0 0,-7 7 0,-10 14 0,12-8 0,0 1 0,-7 21 0,1-3 0,13-30 7,0 0-1,0 1 1,1-1 0,0 0-1,0 13 1,0-10-9,0-1 0,-3 17 0,3-23-98,0-1 0,0 1 0,0 0 0,0-1 0,0 1 0,-1-1 0,1 1 0,-1-1 0,0 0 1,1 0-1,-1 0 0,0 0 0,-3 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8T05:04:52.349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3 33 1983 0 0,'-2'1'0'0'0,"5"-11"0"0"0,-6 8-32 0 0,5-1-8 0 0,0 1-40 0 0,-1 0 1 0 0,1-1-1 0 0,0 1 1 0 0,-1 0-1 0 0,1 0 1 0 0,5-4 1039 0 0,-7 8-1232 0 0,0-1 265 0 0,0-1 5 0 0,0 1 0 0 0,0-1 0 0 0,0 0 1 0 0,0 0-1 0 0,0 1 0 0 0,0-1 0 0 0,0 0 1 0 0,0 1-1 0 0,0-1 0 0 0,0 0 0 0 0,0 0 1 0 0,0 1-1 0 0,0-1 0 0 0,0 0 0 0 0,0 0 1 0 0,0 1-1 0 0,0-1 0 0 0,0 0 0 0 0,1 0 1 0 0,-1 1-1 0 0,0-1 0 0 0,0 0 0 0 0,0 0 1 0 0,0 1-1 0 0,0-1 0 0 0,1 0 0 0 0,-1 0 0 0 0,0 0 1 0 0,0 1-1 0 0,0-1 0 0 0,1 0 0 0 0,-1 0 1 0 0,0 0-1 0 0,0 0 0 0 0,1 1 0 0 0,3-1-10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7T13:20:19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73 919 0 0,'0'0'331'0'0,"-1"0"0"0"0,1 0 0 0 0,-1 0-1 0 0,1 0 1 0 0,-1 0 0 0 0,0 0 0 0 0,1 0-1 0 0,-1 0 1 0 0,1 0 0 0 0,-1 0 0 0 0,1 0-1 0 0,-1 1 1 0 0,0-1 0 0 0,1 0 0 0 0,-1 0-1 0 0,1 1 1 0 0,-1-1 0 0 0,-6 9 1791 0 0,7-9-2112 0 0,0 0-1 0 0,-1 1 1 0 0,1-1 0 0 0,0 0-1 0 0,0 1 1 0 0,0-1 0 0 0,0 0-1 0 0,0 1 1 0 0,0-1 0 0 0,0 0-1 0 0,0 1 1 0 0,0-1 0 0 0,0 1-1 0 0,0-1 1 0 0,0 0 0 0 0,0 1-1 0 0,0-1 1 0 0,0 0 0 0 0,1 1-1 0 0,-1-1 1 0 0,0 0 0 0 0,0 1 0 0 0,1-1-1 0 0,-1 1 5 0 0,0-1 1 0 0,1 0-1 0 0,-1 1 0 0 0,1-1 0 0 0,0 0 0 0 0,-1 0 1 0 0,1 1-1 0 0,-1-1 0 0 0,1 0 0 0 0,-1 0 0 0 0,1 0 1 0 0,-1 0-1 0 0,1 0 0 0 0,0 1 0 0 0,-1-1 1 0 0,1 0-1 0 0,-1 0 0 0 0,1-1 0 0 0,1 1 0 0 0,2-1 147 0 0,1 0 1 0 0,0 0-1 0 0,-1 0 0 0 0,0-1 0 0 0,1 1 0 0 0,-1-1 0 0 0,0 0 0 0 0,5-3 0 0 0,32-25 397 0 0,-8 6-627 0 0,8-1 128 0 0,-42 27 11 0 0,0 0 0 0 0,0 0 1 0 0,0 0-1 0 0,1 0 1 0 0,-1 0-1 0 0,0 1 1 0 0,1-1-1 0 0,0 0 0 0 0,-1 3 1 0 0,0 1 11 0 0,-2 11-49 0 0,1-1 0 0 0,1 1 1 0 0,1 0-1 0 0,0-1 0 0 0,4 26 0 0 0,0 16-1601 0 0,-4-46-2391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7T13:20:20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5527 0 0,'1'0'86'0'0,"0"-1"-1"0"0,0 1 0 0 0,-1 0 0 0 0,1 0 0 0 0,0 0 0 0 0,0 0 0 0 0,-1 0 0 0 0,1 0 0 0 0,0 0 0 0 0,0 0 1 0 0,0 0-1 0 0,-1 0 0 0 0,1 1 0 0 0,0-1 0 0 0,-1 0 0 0 0,1 0 0 0 0,1 1 0 0 0,16 7 236 0 0,-13-6 338 0 0,25 11-88 0 0,33 20 0 0 0,-62-33-567 0 0,-1 0 0 0 0,1 1 0 0 0,0-1 0 0 0,-1 0 0 0 0,1 1 0 0 0,0-1 0 0 0,-1 1 0 0 0,1-1 0 0 0,0 1 0 0 0,-1-1 0 0 0,1 1 0 0 0,-1-1 0 0 0,1 1 0 0 0,-1 0 1 0 0,1-1-1 0 0,-1 1 0 0 0,0 0 0 0 0,1-1 0 0 0,-1 1 0 0 0,0 0 0 0 0,0 0 0 0 0,1-1 0 0 0,-1 1 0 0 0,0 0 0 0 0,0 0 0 0 0,0-1 0 0 0,0 1 0 0 0,0 0 0 0 0,0 0 0 0 0,0-1 0 0 0,0 1 1 0 0,0 0-1 0 0,0 0 0 0 0,0 0 0 0 0,-1-1 0 0 0,1 1 0 0 0,0 0 0 0 0,0 0 0 0 0,-1-1 0 0 0,1 1 0 0 0,-1 0 0 0 0,1-1 0 0 0,-1 1 0 0 0,1-1 0 0 0,-1 2 0 0 0,-4 2-81 0 0,0 1 0 0 0,1-1 0 0 0,-2 0 0 0 0,-8 6 0 0 0,-1 0-316 0 0,-40 34-2102 0 0,53-42 2200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7T13:20:21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62 5983 0 0,'0'0'164'0'0,"0"1"-1"0"0,-1-1 0 0 0,1 0 1 0 0,0 0-1 0 0,-1 0 0 0 0,1 1 1 0 0,0-1-1 0 0,-1 0 0 0 0,1 0 0 0 0,0 1 1 0 0,-1-1-1 0 0,1 0 0 0 0,0 0 1 0 0,0 1-1 0 0,0-1 0 0 0,-1 0 1 0 0,1 1-1 0 0,0-1 0 0 0,0 0 0 0 0,0 1 1 0 0,0-1-1 0 0,0 0 0 0 0,-1 1 1 0 0,1-1-1 0 0,0 1 0 0 0,7 3 518 0 0,15-4-2268 0 0,-9-3 1635 0 0,0-1 0 0 0,-1 0 0 0 0,1-2 0 0 0,-1 1 0 0 0,14-9 0 0 0,-12 6 31 0 0,0 1 0 0 0,0 1 0 0 0,21-7 0 0 0,-33 12-17 0 0,0 0-1 0 0,-1 1 1 0 0,1 0-1 0 0,0-1 0 0 0,-1 1 1 0 0,1 0-1 0 0,0 0 0 0 0,0 0 1 0 0,-1 0-1 0 0,1 0 1 0 0,0 0-1 0 0,2 1 0 0 0,-4 0-32 0 0,1-1 0 0 0,0 1-1 0 0,-1-1 1 0 0,1 1 0 0 0,-1-1 0 0 0,0 1-1 0 0,1 0 1 0 0,-1-1 0 0 0,1 1-1 0 0,-1 0 1 0 0,0-1 0 0 0,0 1 0 0 0,1 0-1 0 0,-1 0 1 0 0,0-1 0 0 0,0 1-1 0 0,0 0 1 0 0,0 0 0 0 0,0-1 0 0 0,0 1-1 0 0,0 0 1 0 0,0 0 0 0 0,0-1-1 0 0,0 1 1 0 0,0 0 0 0 0,0 0-1 0 0,-1-1 1 0 0,1 1 0 0 0,0 0 0 0 0,-1 0-1 0 0,-4 25-85 0 0,2 0-1 0 0,-1 30 0 0 0,3-28-2291 0 0,0-20-1041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7T13:20:22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5983 0 0,'0'3'3817'0'0,"5"-2"-3200"0"0,6-2-1024 0 0,-2-1 443 0 0,-1-1 0 0 0,1-1-1 0 0,-1 0 1 0 0,1 0 0 0 0,-1 0 0 0 0,0-1-1 0 0,13-10 1 0 0,9-6 235 0 0,-12 10-210 0 0,-8 5-60 0 0,0 0 0 0 0,1 0 0 0 0,13-5-1 0 0,-24 11 4 0 0,1 0 0 0 0,-1 0 0 0 0,1 0 0 0 0,-1 0 0 0 0,0 0 0 0 0,1 0 0 0 0,-1 0 0 0 0,0 0-1 0 0,1 0 1 0 0,-1 0 0 0 0,0 1 0 0 0,1-1 0 0 0,-1 0 0 0 0,0 0 0 0 0,1 0 0 0 0,-1 0 0 0 0,0 1 0 0 0,1-1-1 0 0,-1 0 1 0 0,0 0 0 0 0,0 1 0 0 0,1-1 0 0 0,-1 0 0 0 0,0 1 0 0 0,0-1 0 0 0,0 0 0 0 0,1 1-1 0 0,-1-1 1 0 0,0 0 0 0 0,0 1 0 0 0,0-1 0 0 0,0 0 0 0 0,0 1 0 0 0,0-1 0 0 0,0 0 0 0 0,0 1 0 0 0,0-1-1 0 0,0 0 1 0 0,0 1 0 0 0,0-1 0 0 0,0 0 0 0 0,0 1 0 0 0,0 0 0 0 0,0 22 415 0 0,-1-17-160 0 0,0 130-727 0 0,0-130-330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7T13:20:23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73 3679 0 0,'0'1'53'0'0,"0"-1"0"0"0,-1 0 0 0 0,1 0 0 0 0,0 1-1 0 0,0-1 1 0 0,0 0 0 0 0,-1 1 0 0 0,1-1 0 0 0,0 0-1 0 0,0 0 1 0 0,0 1 0 0 0,0-1 0 0 0,0 0 0 0 0,-1 1-1 0 0,1-1 1 0 0,0 0 0 0 0,0 1 0 0 0,0-1-1 0 0,0 0 1 0 0,0 1 0 0 0,0-1 0 0 0,0 1 0 0 0,0-1-1 0 0,0 0 1 0 0,0 1 0 0 0,1-1 0 0 0,-1 0 0 0 0,0 1-1 0 0,0-1 1 0 0,0 0 0 0 0,0 0 0 0 0,0 1 0 0 0,1-1-1 0 0,-1 0 1 0 0,0 1 0 0 0,0-1 0 0 0,0 0-1 0 0,1 0 1 0 0,-1 1 0 0 0,0-1 0 0 0,0 0 0 0 0,1 0-1 0 0,-1 0 1 0 0,0 1 0 0 0,1-1 0 0 0,-1 0 0 0 0,1 0-1 0 0,0 1 88 0 0,0-1-1 0 0,0 0 1 0 0,0 0-1 0 0,0 0 0 0 0,0 0 1 0 0,0 0-1 0 0,0 0 1 0 0,0 0-1 0 0,0 0 1 0 0,0 0-1 0 0,-1 0 0 0 0,1-1 1 0 0,0 1-1 0 0,0 0 1 0 0,0-1-1 0 0,1 0 0 0 0,30-19-19 0 0,-18 10 16 0 0,1 1 0 0 0,0 1 0 0 0,0 0 0 0 0,27-9 0 0 0,-29 12-75 0 0,-11 3-71 0 0,1 1-1 0 0,-1 0 0 0 0,1 0 1 0 0,-1 1-1 0 0,1-1 0 0 0,-1 0 1 0 0,4 1-1 0 0,-5 0 56 0 0,0 0-1 0 0,-1 0 0 0 0,1 0 1 0 0,0 0-1 0 0,0 0 0 0 0,-1 1 1 0 0,1-1-1 0 0,-1 0 0 0 0,1 1 0 0 0,0-1 1 0 0,-1 0-1 0 0,1 1 0 0 0,-1-1 1 0 0,1 1-1 0 0,0-1 0 0 0,-1 1 1 0 0,0-1-1 0 0,1 1 0 0 0,-1-1 1 0 0,1 1-1 0 0,-1 0 0 0 0,0-1 1 0 0,1 1-1 0 0,-1-1 0 0 0,0 1 1 0 0,1 0-1 0 0,-1-1 0 0 0,0 1 1 0 0,0 0-1 0 0,0 0 0 0 0,0-1 1 0 0,0 2-1 0 0,4 22-119 0 0,-2 0 1 0 0,0 0-1 0 0,-3 31 0 0 0,1-44-774 0 0,-1-3-2698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7T13:20:24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5983 0 0,'0'0'800'0'0,"0"-1"-693"0"0,1 0 0 0 0,-1 0 0 0 0,1 0 0 0 0,0 0 0 0 0,-1 0 0 0 0,1 1 0 0 0,0-1 0 0 0,-1 0 0 0 0,1 0 0 0 0,0 1 0 0 0,0-1 0 0 0,0 1 0 0 0,-1-1 0 0 0,1 0 0 0 0,2 0 0 0 0,16-9-407 0 0,-16 8 408 0 0,80-47 1201 0 0,7-4-434 0 0,-89 52-877 0 0,1 0-1 0 0,-1 1 1 0 0,0-1-1 0 0,0 1 0 0 0,0 0 1 0 0,0-1-1 0 0,0 1 1 0 0,1 0-1 0 0,-1 0 1 0 0,0 0-1 0 0,0 0 0 0 0,2 0 1 0 0,-3 0-3 0 0,1 0-1 0 0,-1 0 1 0 0,1 0 0 0 0,-1 0-1 0 0,1 1 1 0 0,-1-1 0 0 0,1 0-1 0 0,-1 0 1 0 0,1 1 0 0 0,-1-1-1 0 0,1 0 1 0 0,-1 1 0 0 0,0-1-1 0 0,1 0 1 0 0,-1 1 0 0 0,1-1-1 0 0,-1 1 1 0 0,0-1 0 0 0,1 1-1 0 0,0 3-20 0 0,0-1 0 0 0,0 0 0 0 0,0 0 0 0 0,-1 1 0 0 0,1-1 0 0 0,-1 0-1 0 0,0 4 1 0 0,1 1 15 0 0,0 44-312 0 0,-5 52-1 0 0,4-103 311 0 0,0 5-3407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7T13:20:25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4607 0 0,'2'-1'345'0'0,"1"-1"-1"0"0,0 1 1 0 0,0 0-1 0 0,-1 0 0 0 0,1 0 1 0 0,0 0-1 0 0,0 0 0 0 0,0 1 1 0 0,0-1-1 0 0,0 1 1 0 0,4-1-1 0 0,37 3 339 0 0,-27 0-744 0 0,-1-3-98 0 0,0 0 0 0 0,0 0 1 0 0,0-2-1 0 0,18-4 0 0 0,29-5 542 0 0,-63 12-385 0 0,1 0 0 0 0,-1 0 0 0 0,1 0 0 0 0,0 0 0 0 0,-1 0 0 0 0,1 0 0 0 0,0 0 0 0 0,-1 0 0 0 0,1 0 0 0 0,0 0 0 0 0,-1 0 0 0 0,1 0 0 0 0,0 0 0 0 0,-1 1 0 0 0,1-1 0 0 0,-1 0 0 0 0,1 0 0 0 0,-1 1 0 0 0,1-1 0 0 0,0 0 0 0 0,-1 1 0 0 0,1-1 0 0 0,-1 1 0 0 0,1-1 0 0 0,-1 0 0 0 0,1 2 0 0 0,-1-1-62 0 0,1 0 1 0 0,-1-1-1 0 0,0 1 1 0 0,0 0-1 0 0,0 0 1 0 0,0 0-1 0 0,0 0 1 0 0,0 0-1 0 0,0 0 1 0 0,0 0-1 0 0,0 0 1 0 0,0 0-1 0 0,-1 0 1 0 0,1 0-1 0 0,-1 1 1 0 0,-2 6-220 0 0,-1 0-1 0 0,-1 0 1 0 0,-5 8 0 0 0,6-10 854 0 0,-34 58 11 0 0,31-51-812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4T05:55:41.89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7071 1 24575,'-3'0'0,"-1"0"0,1 0 0,-1 1 0,1-1 0,-1 1 0,1-1 0,0 1 0,-1 1 0,1-1 0,-6 3 0,3 0 0,1 0 0,0 1 0,0 0 0,-7 7 0,0 0 0,-2 0 0,-27 18 0,28-21 0,0 0 0,1 1 0,0 0 0,-13 16 0,4-3 0,-27 23 0,11-12 0,25-23 0,-25 17 0,25-20 0,-1 2 0,-14 14 0,-2 8 0,-33 48 0,47-62 0,-1 0 0,-30 26 0,24-25 0,-22 27 0,21-21 0,-28 24 0,11-12 0,-102 110 0,105-108 0,-28 26 0,-7 4 0,37-34 0,18-19 0,-24 15 0,-9 9 0,-68 61 0,49-43 0,56-47 0,2 2 0,-14 17 0,-12 13 0,-13 0 0,28-25 0,-57 58 0,41-46 0,27-23 0,1 0 0,0 1 0,1 1 0,0 0 0,-9 10 0,10-9 0,-1-1 0,0 0 0,0-1 0,-1 0 0,-20 12 0,20-14 0,0 1 0,0 0 0,1 1 0,0 0 0,0 0 0,-9 13 0,6-5 0,0-1 0,-1-1 0,0 0 0,-31 24 0,34-30 0,0 1 0,1 0 0,0 0 0,0 1 0,-8 12 0,10-13 0,-1 1 0,0-1 0,0-1 0,-1 0 0,-1 0 0,1-1 0,-1 0 0,-13 7 0,13-8 0,1 0 0,0 1 0,0 0 0,1 0 0,0 1 0,1 0 0,-1 0 0,-10 16 0,10-13 0,-2-1 0,1 0 0,-1 0 0,-21 14 0,16-12 0,1-1 0,-15 17 0,6-5 0,-1-1 0,-37 27 0,-12 10 0,-3 3 0,49-42 0,2 0 0,2 1 0,1 1 0,0 1 0,-31 43 0,-56 96 0,84-116 0,16-30 0,-14 23 0,5-16 0,-22 21 0,0-1 0,22-22 0,-1-2 0,-30 25 0,38-34 0,1 0 0,1 1 0,0 0 0,-13 19 0,12-15 0,-1 0 0,-16 16 0,-3-2 0,-49 53 0,20-21 0,34-36 0,-26 32 0,11-10 0,-72 67 0,59-63 0,-24 28 0,61-63 0,0 2 0,-14 19 0,1 1 0,1-8 0,0-2 0,-42 31 0,4-2 0,3 5 0,57-57 0,0 0 0,0 0 0,-11 5 0,-13 12 0,1 6 0,18-17 0,0 0 0,-1-1 0,-14 10 0,13-12 0,1 0 0,0 1 0,0 0 0,1 1 0,0 0 0,-10 13 0,-5 7 0,14-16 0,-17 25 0,20-27 0,0-1 0,-1 1 0,-16 14 0,13-14 0,1 1 0,-11 14 0,16-17 0,-8 10 0,0 0 0,-29 29 0,28-33 0,-23 32 0,16-20 0,19-22 0,-1 1 0,1-1 0,-3 9 0,4-10 0,1 0 0,-1 1 0,0-1 0,-1-1 0,1 1 0,-1 0 0,-5 4 0,-10 10 0,0 1 0,2 1 0,0 0 0,-20 35 0,21-32 0,10-15 0,-1 0 0,-12 11 0,13-14 0,0 0 0,0 1 0,0 0 0,1 0 0,-5 9 0,3-3 0,0 0 0,-1 0 0,0-1 0,-1 0 0,-1-1 0,1 0 0,-23 19 0,21-19 0,1-1 0,0 1 0,1 1 0,-10 15 0,1-1 0,-7 10 0,17-24 0,1 0 0,-2-1 0,1 0 0,-2-1 0,-13 12 0,14-13 0,0 1 0,0 0 0,1 0 0,0 0 0,1 1 0,-11 20 0,-9 14 0,21-37 0,0-1 0,-1 0 0,0 0 0,-1 0 0,-15 10 0,14-11 0,1 0 0,0 0 0,0 1 0,1 0 0,-11 13 0,-5 11 0,-1-2 0,-30 28 0,45-46 0,0-1 0,1 1 0,-12 21 0,13-20 0,-1 0 0,0 0 0,-16 17 0,-25 28 0,1 0 0,-20 24 0,3-3 0,48-56 0,-19 23 0,12-17 0,2 1 0,1 0 0,-17 34 0,29-47 0,-1 0 0,0 0 0,-1-1 0,-1-1 0,-26 26 0,32-32 0,-1 0 0,1 0 0,1 1 0,0 0 0,0 0 0,1 0 0,-5 13 0,-15 28 0,5-13 0,15-27 0,-1 0 0,-1-1 0,0 1 0,0-1 0,0 0 0,-13 12 0,11-13 0,2 1 0,-1-1 0,1 1 0,0 0 0,1 0 0,0 1 0,-6 14 0,-15 28 0,16-33 0,7-13 0,-1 0 0,1 0 0,-1-1 0,-8 10 0,4-6 0,0 1 0,1 1 0,-13 21 0,14-19 0,-1-2 0,-1 1 0,-12 14 0,16-21 0,0 0 0,1 0 0,0 1 0,0-1 0,-3 7 0,-7 14 0,11-24 0,-3 7 0,-1 0 0,0-1 0,0 0 0,-15 14 0,12-13 0,1 1 0,0-1 0,0 1 0,1 1 0,1 0 0,-7 12 0,5-7 0,-19 25 0,12-20 0,10-13 0,0-1 0,-10 12 0,3-5 0,0 1 0,1 0 0,-11 20 0,8-12 0,9-12 0,-1 0 0,2 0 0,-1 0 0,2 0 0,-1 1 0,2-1 0,-1 1 0,0 18 0,-2-3 0,-1 0 0,-15 41 0,-15 8 0,-25 141 0,55-199 0,0 3 0,-1-1 0,-1 0 0,-1-1 0,-14 25 0,13-27 0,1-1 0,-11 30 0,16-33 0,-1-1 0,-1 1 0,0-2 0,0 1 0,-2-1 0,1 1 0,-10 9 0,15-19-15,-1 0-1,0 0 1,0 0-1,0 0 1,0 0-1,0-1 1,-5 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2A954-A4EA-486B-A9C4-3FF29465630A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17933-5210-4CB2-861D-97295A2B4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13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17933-5210-4CB2-861D-97295A2B460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57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B95D9-0A2F-E1D1-8AD0-D261D39CD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B345A92-BBF6-A7D2-D96C-89FA2DC971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731DD2-1A1A-47A5-391F-1F79E8AA4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9F7E23-5A3F-C157-8459-F3350ED56F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17933-5210-4CB2-861D-97295A2B460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937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6BF87-B180-AC86-5B22-32A5FC72B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66EE8B5-3932-E065-719E-C939A1900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25C2AA-0A99-0B3B-C3A4-1A13DFED7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2FF7FE-49C4-B07C-E0A4-2AA99F0F1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17933-5210-4CB2-861D-97295A2B460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279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0890C-738A-22E5-7688-1C3626E37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876928-FF8B-E07C-3C04-F45D3726F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8F8E38-76F9-1D53-F0D0-8C7A50760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6366F-6586-4017-AE41-A53D2280DD4E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A072B8-5B45-F5EB-3094-0223E8536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C04318-9BEB-E736-E3F7-195AD72CD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F876-CFBC-41B0-BE9E-43B1CDFD44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95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0DF300-549E-E297-B6D5-ABF9E76C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7C3B4C-8E52-475F-B089-71EE9346A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554779-D9AF-320F-FF2D-4F262DB76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6366F-6586-4017-AE41-A53D2280DD4E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4C7D5C-F03F-6D4F-8786-3888576D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1F282C-95D5-5E48-FB46-C1D31A1A2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F876-CFBC-41B0-BE9E-43B1CDFD44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715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8A19A38-47A0-9274-327F-F1BA3D155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AA6F5B-2756-409E-254D-1FDC6A539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75C6DA-B21A-A6C5-9AED-01EC60AD4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6366F-6586-4017-AE41-A53D2280DD4E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E9DCD4-2EEA-1625-586B-5D9E0785D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794895-F5ED-4BB3-80B9-6EDA04F2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F876-CFBC-41B0-BE9E-43B1CDFD44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36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6F1341-6814-CE05-79FC-0E5851214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0A1DD0-D5D1-A053-5675-C9EF794A7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EA1E29-AE8C-3465-0048-69D726D9E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6366F-6586-4017-AE41-A53D2280DD4E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943887-2A21-E878-D0BD-5C77B249C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EA352D-D20E-14F4-120B-214391D6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F876-CFBC-41B0-BE9E-43B1CDFD44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128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F9DC3-30F7-CA7F-13C6-182E91B6F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5D9A43-DEEE-0835-A766-A6AC0A9B4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7B21E6-1D24-07B9-4AD0-4D9D60DCD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6366F-6586-4017-AE41-A53D2280DD4E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062EA5-E3DE-461A-D8EA-22F26798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149B71-C71E-B9F6-C7C9-4C82D755D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F876-CFBC-41B0-BE9E-43B1CDFD44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76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AE6263-D77C-5C69-0C52-FF4F440BB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7EE10C-5BA3-3676-1695-2D0C4CA2D3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2A8011-ACA7-44BB-0F33-6B842363E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08A2ED-6E09-8B1D-4D0B-147D13E75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6366F-6586-4017-AE41-A53D2280DD4E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B99A98-C867-B907-4D80-B82FA9DF0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10E959-8D0C-F551-7554-80684E45D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F876-CFBC-41B0-BE9E-43B1CDFD44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218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9BC77-14CB-96FE-1622-0C49EC4C5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B2709C-D9BE-AE54-62D2-750DE6CE0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34DF60-DD6C-AF71-AA80-7AEDEAE1A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85A3FAD-22B5-E3EF-1A40-787C1042E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ACE463F-4329-73BF-B7A5-74C7A602C5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CB0CDFB-DD9E-6D33-E42A-CD09DD872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6366F-6586-4017-AE41-A53D2280DD4E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1A1B05-484D-8193-05DF-30775675A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93EC4BD-4C3B-A84E-EC82-50D06DE52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F876-CFBC-41B0-BE9E-43B1CDFD44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210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202EC0-0A0A-27ED-786D-F053E7F8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971DE76-3011-2A83-05E9-DDF9AD9D2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6366F-6586-4017-AE41-A53D2280DD4E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E19E18-DD30-93D4-5E62-CA0A57D91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A67F0B-4F6D-5C99-1B56-C6C09CEA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F876-CFBC-41B0-BE9E-43B1CDFD44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17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06CD26-5B38-056C-3D45-A8E5E61DA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6366F-6586-4017-AE41-A53D2280DD4E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4CA59BF-C93E-6910-8C55-597F7C46D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09A108-CE8C-05D0-DC1F-7B634A84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F876-CFBC-41B0-BE9E-43B1CDFD44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107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7535F7-62A2-0806-1D45-6682BC30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AD0977-C809-26D6-E55E-DDF91424E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BE8BE6-F2C4-809A-6B96-68E7BB9E1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7E905E-C0E1-74C2-C3B4-3422B2D9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6366F-6586-4017-AE41-A53D2280DD4E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A7765B-45C8-ED96-E276-75E5F31E2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F92F0C-155B-AB70-B4B3-3407003D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F876-CFBC-41B0-BE9E-43B1CDFD44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00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57A9B-83D3-1110-A2F9-533BCA7D0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7EB9447-1FA7-62BB-9606-DE2150BFA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BA1C75-9DC9-9742-7A19-451DCE904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097A63-0D82-DBBA-8000-1DDB55BE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6366F-6586-4017-AE41-A53D2280DD4E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B47E72-4043-42A9-9F20-FCE3A428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72EA21-13BD-0607-6E68-8FBC08A0C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3F876-CFBC-41B0-BE9E-43B1CDFD44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920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B38CF30-F41A-5C0F-F14A-129907474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83DB5F-B633-8171-7CF4-57464BB13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59AF8F-77D8-E463-9D81-9085FE0BB4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56366F-6586-4017-AE41-A53D2280DD4E}" type="datetimeFigureOut">
              <a:rPr lang="zh-CN" altLang="en-US" smtClean="0"/>
              <a:t>2025/6/22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504F4B-A273-3BAE-731B-FEA9FD6721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551804-06BE-09DF-94D0-7CA63386C0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A3F876-CFBC-41B0-BE9E-43B1CDFD44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85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10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customXml" Target="../ink/ink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png"/><Relationship Id="rId18" Type="http://schemas.openxmlformats.org/officeDocument/2006/relationships/customXml" Target="../ink/ink8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customXml" Target="../ink/ink5.xml"/><Relationship Id="rId17" Type="http://schemas.openxmlformats.org/officeDocument/2006/relationships/image" Target="../media/image11.png"/><Relationship Id="rId2" Type="http://schemas.openxmlformats.org/officeDocument/2006/relationships/image" Target="../media/image2.jpe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4.xml"/><Relationship Id="rId19" Type="http://schemas.openxmlformats.org/officeDocument/2006/relationships/image" Target="../media/image12.png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customXml" Target="../ink/ink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0.png"/><Relationship Id="rId7" Type="http://schemas.openxmlformats.org/officeDocument/2006/relationships/image" Target="../media/image2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0.png"/><Relationship Id="rId7" Type="http://schemas.openxmlformats.org/officeDocument/2006/relationships/image" Target="../media/image2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AE51E-57CD-B3BB-7C05-22B962916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05722B93-B1A5-D35A-4D07-E04962E1F15D}"/>
              </a:ext>
            </a:extLst>
          </p:cNvPr>
          <p:cNvGrpSpPr/>
          <p:nvPr/>
        </p:nvGrpSpPr>
        <p:grpSpPr>
          <a:xfrm>
            <a:off x="2620926" y="118731"/>
            <a:ext cx="6698511" cy="6698511"/>
            <a:chOff x="2620926" y="118731"/>
            <a:chExt cx="6698511" cy="6698511"/>
          </a:xfrm>
        </p:grpSpPr>
        <p:pic>
          <p:nvPicPr>
            <p:cNvPr id="5" name="图片 4" descr="图表&#10;&#10;AI 生成的内容可能不正确。">
              <a:extLst>
                <a:ext uri="{FF2B5EF4-FFF2-40B4-BE49-F238E27FC236}">
                  <a16:creationId xmlns:a16="http://schemas.microsoft.com/office/drawing/2014/main" id="{470D67E6-02C7-5E35-4380-0F003B96D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0926" y="118731"/>
              <a:ext cx="6698511" cy="6698511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148CDD9-7443-04A8-C755-A9F9E0F8CE61}"/>
                </a:ext>
              </a:extLst>
            </p:cNvPr>
            <p:cNvSpPr/>
            <p:nvPr/>
          </p:nvSpPr>
          <p:spPr>
            <a:xfrm>
              <a:off x="4544134" y="2967335"/>
              <a:ext cx="3103734" cy="923330"/>
            </a:xfrm>
            <a:prstGeom prst="rect">
              <a:avLst/>
            </a:prstGeom>
            <a:solidFill>
              <a:schemeClr val="tx1">
                <a:alpha val="43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0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rgbClr val="FFFF00"/>
                  </a:solidFill>
                  <a:effectLst/>
                </a:rPr>
                <a:t>Voronoi I</a:t>
              </a:r>
              <a:endParaRPr lang="zh-CN" altLang="en-US" sz="5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4494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BC2D2-560C-BB5E-9963-C10A062E3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74D10F0-1440-E4F9-AA10-7A7FE068110F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36217A5-5465-A996-7E77-B9470426E2C8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14EBE81-CC24-C900-3A2C-18252D0E0B2C}"/>
              </a:ext>
            </a:extLst>
          </p:cNvPr>
          <p:cNvSpPr txBox="1"/>
          <p:nvPr/>
        </p:nvSpPr>
        <p:spPr>
          <a:xfrm>
            <a:off x="239486" y="188686"/>
            <a:ext cx="35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2. </a:t>
            </a:r>
            <a:r>
              <a:rPr lang="zh-CN" altLang="en-US" sz="2800" b="1" dirty="0"/>
              <a:t>算法思路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98FE392-368A-137B-FC75-68450BD0AF66}"/>
              </a:ext>
            </a:extLst>
          </p:cNvPr>
          <p:cNvSpPr txBox="1"/>
          <p:nvPr/>
        </p:nvSpPr>
        <p:spPr>
          <a:xfrm>
            <a:off x="1676399" y="156587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9EC6A2-236F-506D-1567-25E0E98202C5}"/>
              </a:ext>
            </a:extLst>
          </p:cNvPr>
          <p:cNvSpPr txBox="1"/>
          <p:nvPr/>
        </p:nvSpPr>
        <p:spPr>
          <a:xfrm>
            <a:off x="2068285" y="156587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75FE64-6CF2-2428-EBBC-9FD671BD1D74}"/>
              </a:ext>
            </a:extLst>
          </p:cNvPr>
          <p:cNvSpPr txBox="1"/>
          <p:nvPr/>
        </p:nvSpPr>
        <p:spPr>
          <a:xfrm>
            <a:off x="2460171" y="156587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7B180E-ECE2-9905-B4E9-529343A72A0D}"/>
              </a:ext>
            </a:extLst>
          </p:cNvPr>
          <p:cNvSpPr txBox="1"/>
          <p:nvPr/>
        </p:nvSpPr>
        <p:spPr>
          <a:xfrm>
            <a:off x="1676399" y="194325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1668A2-5172-2135-0C87-452B807165BB}"/>
              </a:ext>
            </a:extLst>
          </p:cNvPr>
          <p:cNvSpPr txBox="1"/>
          <p:nvPr/>
        </p:nvSpPr>
        <p:spPr>
          <a:xfrm>
            <a:off x="2068285" y="1943249"/>
            <a:ext cx="391886" cy="3773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2C3DBEE-B662-BFFF-3809-278612497FF9}"/>
              </a:ext>
            </a:extLst>
          </p:cNvPr>
          <p:cNvSpPr txBox="1"/>
          <p:nvPr/>
        </p:nvSpPr>
        <p:spPr>
          <a:xfrm>
            <a:off x="2460171" y="194324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E66C8D1-DEE4-0D5A-9ACB-57AA774D4A78}"/>
              </a:ext>
            </a:extLst>
          </p:cNvPr>
          <p:cNvSpPr txBox="1"/>
          <p:nvPr/>
        </p:nvSpPr>
        <p:spPr>
          <a:xfrm>
            <a:off x="1676399" y="232062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CC3961D-7BBA-2163-2060-B54E5D5C9B29}"/>
              </a:ext>
            </a:extLst>
          </p:cNvPr>
          <p:cNvSpPr txBox="1"/>
          <p:nvPr/>
        </p:nvSpPr>
        <p:spPr>
          <a:xfrm>
            <a:off x="2068285" y="232062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51DAC9F-A444-FBC9-AD00-BA5513F49591}"/>
              </a:ext>
            </a:extLst>
          </p:cNvPr>
          <p:cNvSpPr txBox="1"/>
          <p:nvPr/>
        </p:nvSpPr>
        <p:spPr>
          <a:xfrm>
            <a:off x="2460171" y="232062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83B1CC12-A250-8033-922F-4AE5A8A456E1}"/>
              </a:ext>
            </a:extLst>
          </p:cNvPr>
          <p:cNvSpPr txBox="1"/>
          <p:nvPr/>
        </p:nvSpPr>
        <p:spPr>
          <a:xfrm>
            <a:off x="3942520" y="1808769"/>
            <a:ext cx="6957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</a:t>
            </a:r>
            <a:r>
              <a:rPr lang="en-US" altLang="zh-CN" dirty="0"/>
              <a:t>center value x </a:t>
            </a:r>
            <a:r>
              <a:rPr lang="zh-CN" altLang="en-US" dirty="0"/>
              <a:t>和周围</a:t>
            </a:r>
            <a:r>
              <a:rPr lang="en-US" altLang="zh-CN" dirty="0"/>
              <a:t>8</a:t>
            </a:r>
            <a:r>
              <a:rPr lang="zh-CN" altLang="en-US" dirty="0"/>
              <a:t>个格子内的信息，判断</a:t>
            </a:r>
            <a:r>
              <a:rPr lang="en-US" altLang="zh-CN" dirty="0"/>
              <a:t>x</a:t>
            </a:r>
            <a:r>
              <a:rPr lang="zh-CN" altLang="en-US" dirty="0"/>
              <a:t>是否位于两个</a:t>
            </a:r>
            <a:r>
              <a:rPr lang="en-US" altLang="zh-CN" dirty="0"/>
              <a:t>Voronoi region</a:t>
            </a:r>
            <a:r>
              <a:rPr lang="zh-CN" altLang="en-US" dirty="0"/>
              <a:t>的交界处，从而判断</a:t>
            </a:r>
            <a:r>
              <a:rPr lang="en-US" altLang="zh-CN" dirty="0"/>
              <a:t>center</a:t>
            </a:r>
            <a:r>
              <a:rPr lang="zh-CN" altLang="en-US" dirty="0"/>
              <a:t>处的栅格是否为</a:t>
            </a:r>
            <a:r>
              <a:rPr lang="en-US" altLang="zh-CN" dirty="0"/>
              <a:t>Voronoi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中的一个点</a:t>
            </a:r>
            <a:endParaRPr lang="en-US" altLang="zh-CN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C33E7B54-420D-0075-5D7D-687F8CD80FC5}"/>
              </a:ext>
            </a:extLst>
          </p:cNvPr>
          <p:cNvSpPr txBox="1"/>
          <p:nvPr/>
        </p:nvSpPr>
        <p:spPr>
          <a:xfrm>
            <a:off x="795131" y="9909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核心思路：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05974EF9-0F42-1345-9281-E0F3ECFAB2F3}"/>
              </a:ext>
            </a:extLst>
          </p:cNvPr>
          <p:cNvSpPr txBox="1"/>
          <p:nvPr/>
        </p:nvSpPr>
        <p:spPr>
          <a:xfrm>
            <a:off x="1676399" y="504713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F98D7D6A-3AB3-EB15-873B-771BFEB99B60}"/>
              </a:ext>
            </a:extLst>
          </p:cNvPr>
          <p:cNvSpPr txBox="1"/>
          <p:nvPr/>
        </p:nvSpPr>
        <p:spPr>
          <a:xfrm>
            <a:off x="2068285" y="504713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AF4CE64-CBA1-369F-D753-9AD9038D1F7A}"/>
              </a:ext>
            </a:extLst>
          </p:cNvPr>
          <p:cNvSpPr txBox="1"/>
          <p:nvPr/>
        </p:nvSpPr>
        <p:spPr>
          <a:xfrm>
            <a:off x="2460171" y="504713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84A53C97-EBCF-0C22-02E5-84CB5839EFEF}"/>
              </a:ext>
            </a:extLst>
          </p:cNvPr>
          <p:cNvSpPr txBox="1"/>
          <p:nvPr/>
        </p:nvSpPr>
        <p:spPr>
          <a:xfrm>
            <a:off x="1676399" y="542450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919C1275-A1FB-6022-20F7-DBD1402FE8B0}"/>
              </a:ext>
            </a:extLst>
          </p:cNvPr>
          <p:cNvSpPr txBox="1"/>
          <p:nvPr/>
        </p:nvSpPr>
        <p:spPr>
          <a:xfrm>
            <a:off x="2068285" y="5424501"/>
            <a:ext cx="391886" cy="3773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36696628-B01A-2FAC-AF6A-A398DFECEDB1}"/>
              </a:ext>
            </a:extLst>
          </p:cNvPr>
          <p:cNvSpPr txBox="1"/>
          <p:nvPr/>
        </p:nvSpPr>
        <p:spPr>
          <a:xfrm>
            <a:off x="2460171" y="542450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11BEA421-39A8-52CF-682D-D0D141974340}"/>
              </a:ext>
            </a:extLst>
          </p:cNvPr>
          <p:cNvSpPr txBox="1"/>
          <p:nvPr/>
        </p:nvSpPr>
        <p:spPr>
          <a:xfrm>
            <a:off x="1676399" y="580187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021DB0B5-C471-C1BD-F218-5FB4398283F6}"/>
              </a:ext>
            </a:extLst>
          </p:cNvPr>
          <p:cNvSpPr txBox="1"/>
          <p:nvPr/>
        </p:nvSpPr>
        <p:spPr>
          <a:xfrm>
            <a:off x="2068285" y="580187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85B1E09C-C872-C4AE-6F67-FDB490D24C5F}"/>
              </a:ext>
            </a:extLst>
          </p:cNvPr>
          <p:cNvSpPr txBox="1"/>
          <p:nvPr/>
        </p:nvSpPr>
        <p:spPr>
          <a:xfrm>
            <a:off x="2460171" y="580187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5ECD0511-5D82-6F41-3813-411E6C4F1EE3}"/>
              </a:ext>
            </a:extLst>
          </p:cNvPr>
          <p:cNvSpPr txBox="1"/>
          <p:nvPr/>
        </p:nvSpPr>
        <p:spPr>
          <a:xfrm>
            <a:off x="3942520" y="5047130"/>
            <a:ext cx="6957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Case 2.</a:t>
            </a:r>
          </a:p>
          <a:p>
            <a:r>
              <a:rPr lang="en-US" altLang="zh-CN" dirty="0"/>
              <a:t>center </a:t>
            </a:r>
            <a:r>
              <a:rPr lang="zh-CN" altLang="en-US" dirty="0"/>
              <a:t>不是一个</a:t>
            </a:r>
            <a:r>
              <a:rPr lang="en-US" altLang="zh-CN" dirty="0"/>
              <a:t>seed</a:t>
            </a:r>
            <a:r>
              <a:rPr lang="zh-CN" altLang="en-US" dirty="0"/>
              <a:t>，而且其标记和周围</a:t>
            </a:r>
            <a:r>
              <a:rPr lang="en-US" altLang="zh-CN" dirty="0"/>
              <a:t>8</a:t>
            </a:r>
            <a:r>
              <a:rPr lang="zh-CN" altLang="en-US" dirty="0"/>
              <a:t>个格子内的标记完全相同，则</a:t>
            </a:r>
            <a:r>
              <a:rPr lang="en-US" altLang="zh-CN" dirty="0"/>
              <a:t>center</a:t>
            </a:r>
            <a:r>
              <a:rPr lang="zh-CN" altLang="en-US" dirty="0"/>
              <a:t>处的栅格不是</a:t>
            </a:r>
            <a:r>
              <a:rPr lang="en-US" altLang="zh-CN" dirty="0"/>
              <a:t>Voronoi edge</a:t>
            </a:r>
            <a:r>
              <a:rPr lang="zh-CN" altLang="en-US" dirty="0"/>
              <a:t>中的点</a:t>
            </a:r>
            <a:endParaRPr lang="en-US" altLang="zh-CN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60D6401-EC58-D20B-9C58-4C57F7ABEE38}"/>
              </a:ext>
            </a:extLst>
          </p:cNvPr>
          <p:cNvSpPr txBox="1"/>
          <p:nvPr/>
        </p:nvSpPr>
        <p:spPr>
          <a:xfrm>
            <a:off x="795131" y="301906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判断方法：分类讨论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18401882-0CA9-0564-77BA-0B08773283F5}"/>
              </a:ext>
            </a:extLst>
          </p:cNvPr>
          <p:cNvSpPr txBox="1"/>
          <p:nvPr/>
        </p:nvSpPr>
        <p:spPr>
          <a:xfrm>
            <a:off x="1676399" y="359434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7693FDD3-42AC-B6E0-132F-2D530B42C7F0}"/>
              </a:ext>
            </a:extLst>
          </p:cNvPr>
          <p:cNvSpPr txBox="1"/>
          <p:nvPr/>
        </p:nvSpPr>
        <p:spPr>
          <a:xfrm>
            <a:off x="2068285" y="359434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55656E9F-E7E3-183D-75DA-7D5CBA17551D}"/>
              </a:ext>
            </a:extLst>
          </p:cNvPr>
          <p:cNvSpPr txBox="1"/>
          <p:nvPr/>
        </p:nvSpPr>
        <p:spPr>
          <a:xfrm>
            <a:off x="2460171" y="359434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89AFA749-DABA-73B5-895E-DEB6C2B32230}"/>
              </a:ext>
            </a:extLst>
          </p:cNvPr>
          <p:cNvSpPr txBox="1"/>
          <p:nvPr/>
        </p:nvSpPr>
        <p:spPr>
          <a:xfrm>
            <a:off x="1676399" y="397172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3EAE8D52-1FE7-907B-7527-E3890801E7A2}"/>
              </a:ext>
            </a:extLst>
          </p:cNvPr>
          <p:cNvSpPr txBox="1"/>
          <p:nvPr/>
        </p:nvSpPr>
        <p:spPr>
          <a:xfrm>
            <a:off x="2068285" y="3971719"/>
            <a:ext cx="391886" cy="37737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6AE5ACF0-0323-5829-C2DC-02E15F84D61B}"/>
              </a:ext>
            </a:extLst>
          </p:cNvPr>
          <p:cNvSpPr txBox="1"/>
          <p:nvPr/>
        </p:nvSpPr>
        <p:spPr>
          <a:xfrm>
            <a:off x="2460171" y="397171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A7E45C62-92E0-9F40-84E6-21F8366FE692}"/>
              </a:ext>
            </a:extLst>
          </p:cNvPr>
          <p:cNvSpPr txBox="1"/>
          <p:nvPr/>
        </p:nvSpPr>
        <p:spPr>
          <a:xfrm>
            <a:off x="1676399" y="434909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BF0963A4-E54E-B2E7-00F4-5654B21DDB2C}"/>
              </a:ext>
            </a:extLst>
          </p:cNvPr>
          <p:cNvSpPr txBox="1"/>
          <p:nvPr/>
        </p:nvSpPr>
        <p:spPr>
          <a:xfrm>
            <a:off x="2068285" y="434909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E510B009-EF81-E3EE-3960-3147265E6A5C}"/>
              </a:ext>
            </a:extLst>
          </p:cNvPr>
          <p:cNvSpPr txBox="1"/>
          <p:nvPr/>
        </p:nvSpPr>
        <p:spPr>
          <a:xfrm>
            <a:off x="2460171" y="434909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0CC31F4A-D2AA-5A5B-0DC6-C0DDBAFF2953}"/>
              </a:ext>
            </a:extLst>
          </p:cNvPr>
          <p:cNvSpPr txBox="1"/>
          <p:nvPr/>
        </p:nvSpPr>
        <p:spPr>
          <a:xfrm>
            <a:off x="3942520" y="3594348"/>
            <a:ext cx="6957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Case 1.</a:t>
            </a:r>
          </a:p>
          <a:p>
            <a:r>
              <a:rPr lang="en-US" altLang="zh-CN" dirty="0"/>
              <a:t>center </a:t>
            </a:r>
            <a:r>
              <a:rPr lang="zh-CN" altLang="en-US" dirty="0"/>
              <a:t>是一个</a:t>
            </a:r>
            <a:r>
              <a:rPr lang="en-US" altLang="zh-CN" dirty="0"/>
              <a:t>seed</a:t>
            </a:r>
            <a:r>
              <a:rPr lang="zh-CN" altLang="en-US" dirty="0"/>
              <a:t>，则</a:t>
            </a:r>
            <a:r>
              <a:rPr lang="en-US" altLang="zh-CN" dirty="0"/>
              <a:t>center</a:t>
            </a:r>
            <a:r>
              <a:rPr lang="zh-CN" altLang="en-US" dirty="0"/>
              <a:t>处的栅格不是</a:t>
            </a:r>
            <a:r>
              <a:rPr lang="en-US" altLang="zh-CN" dirty="0"/>
              <a:t>Voronoi edge</a:t>
            </a:r>
            <a:r>
              <a:rPr lang="zh-CN" altLang="en-US" dirty="0"/>
              <a:t>中的点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6780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DA89F-7258-9A36-C2EE-071554FD7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C09B715-B1D0-9808-1ECA-3D560AFCF3ED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3D834B7-AF56-475A-0E97-AC300336D912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49B27EF-D482-DDC8-0575-2604C076AE56}"/>
              </a:ext>
            </a:extLst>
          </p:cNvPr>
          <p:cNvSpPr txBox="1"/>
          <p:nvPr/>
        </p:nvSpPr>
        <p:spPr>
          <a:xfrm>
            <a:off x="239486" y="188686"/>
            <a:ext cx="35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2. </a:t>
            </a:r>
            <a:r>
              <a:rPr lang="zh-CN" altLang="en-US" sz="2800" b="1" dirty="0"/>
              <a:t>算法思路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6B1A6BC2-1548-D2A6-CBAC-BB2FDF190AD4}"/>
              </a:ext>
            </a:extLst>
          </p:cNvPr>
          <p:cNvSpPr txBox="1"/>
          <p:nvPr/>
        </p:nvSpPr>
        <p:spPr>
          <a:xfrm>
            <a:off x="1676400" y="148447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3E56381D-09F9-8BC6-0A36-82F458A74D09}"/>
              </a:ext>
            </a:extLst>
          </p:cNvPr>
          <p:cNvSpPr txBox="1"/>
          <p:nvPr/>
        </p:nvSpPr>
        <p:spPr>
          <a:xfrm>
            <a:off x="2068286" y="148447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5C3D8C1-C8D7-93D0-33CF-E750056F0602}"/>
              </a:ext>
            </a:extLst>
          </p:cNvPr>
          <p:cNvSpPr txBox="1"/>
          <p:nvPr/>
        </p:nvSpPr>
        <p:spPr>
          <a:xfrm>
            <a:off x="2460172" y="148447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1538E611-5630-2F9E-25A4-05798351FDEF}"/>
              </a:ext>
            </a:extLst>
          </p:cNvPr>
          <p:cNvSpPr txBox="1"/>
          <p:nvPr/>
        </p:nvSpPr>
        <p:spPr>
          <a:xfrm>
            <a:off x="1676400" y="186184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4DF6F732-978E-732D-A131-4A93F0F3C5E1}"/>
              </a:ext>
            </a:extLst>
          </p:cNvPr>
          <p:cNvSpPr txBox="1"/>
          <p:nvPr/>
        </p:nvSpPr>
        <p:spPr>
          <a:xfrm>
            <a:off x="2068286" y="1861845"/>
            <a:ext cx="391886" cy="3773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D218AAC0-1483-83E6-3AB1-988EA022E77D}"/>
              </a:ext>
            </a:extLst>
          </p:cNvPr>
          <p:cNvSpPr txBox="1"/>
          <p:nvPr/>
        </p:nvSpPr>
        <p:spPr>
          <a:xfrm>
            <a:off x="2460172" y="186184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B1B73C68-A162-9662-D448-8F7C74DC49C1}"/>
              </a:ext>
            </a:extLst>
          </p:cNvPr>
          <p:cNvSpPr txBox="1"/>
          <p:nvPr/>
        </p:nvSpPr>
        <p:spPr>
          <a:xfrm>
            <a:off x="1676400" y="223921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9C14F8CC-0F3C-321F-5941-7D3A9B6CAA5D}"/>
              </a:ext>
            </a:extLst>
          </p:cNvPr>
          <p:cNvSpPr txBox="1"/>
          <p:nvPr/>
        </p:nvSpPr>
        <p:spPr>
          <a:xfrm>
            <a:off x="2068286" y="223921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0CD1D535-864F-B1C9-68FF-820D339170E0}"/>
              </a:ext>
            </a:extLst>
          </p:cNvPr>
          <p:cNvSpPr txBox="1"/>
          <p:nvPr/>
        </p:nvSpPr>
        <p:spPr>
          <a:xfrm>
            <a:off x="2460172" y="223921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C2FD9AF3-843F-7203-A27C-BCB364FC7B20}"/>
              </a:ext>
            </a:extLst>
          </p:cNvPr>
          <p:cNvSpPr txBox="1"/>
          <p:nvPr/>
        </p:nvSpPr>
        <p:spPr>
          <a:xfrm>
            <a:off x="3929267" y="1484474"/>
            <a:ext cx="69573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Case 3.</a:t>
            </a:r>
          </a:p>
          <a:p>
            <a:r>
              <a:rPr lang="en-US" altLang="zh-CN" dirty="0"/>
              <a:t>center </a:t>
            </a:r>
            <a:r>
              <a:rPr lang="zh-CN" altLang="en-US" dirty="0"/>
              <a:t>不是一个</a:t>
            </a:r>
            <a:r>
              <a:rPr lang="en-US" altLang="zh-CN" dirty="0"/>
              <a:t>seed</a:t>
            </a:r>
            <a:r>
              <a:rPr lang="zh-CN" altLang="en-US" dirty="0"/>
              <a:t>，而且周围存在</a:t>
            </a:r>
            <a:r>
              <a:rPr lang="zh-CN" altLang="en-US" b="1" dirty="0"/>
              <a:t>标记不同</a:t>
            </a:r>
            <a:r>
              <a:rPr lang="zh-CN" altLang="en-US" dirty="0"/>
              <a:t>的栅格，且此异标栅格</a:t>
            </a:r>
            <a:r>
              <a:rPr lang="zh-CN" altLang="en-US" b="1" dirty="0"/>
              <a:t>非</a:t>
            </a:r>
            <a:r>
              <a:rPr lang="en-US" altLang="zh-CN" b="1" dirty="0"/>
              <a:t>seed</a:t>
            </a:r>
            <a:r>
              <a:rPr lang="zh-CN" altLang="en-US" dirty="0"/>
              <a:t>，</a:t>
            </a:r>
            <a:r>
              <a:rPr lang="zh-CN" altLang="en-US" b="1" dirty="0"/>
              <a:t>非边界</a:t>
            </a:r>
            <a:r>
              <a:rPr lang="zh-CN" altLang="en-US" dirty="0"/>
              <a:t>，则</a:t>
            </a:r>
            <a:r>
              <a:rPr lang="en-US" altLang="zh-CN" dirty="0"/>
              <a:t>center</a:t>
            </a:r>
            <a:r>
              <a:rPr lang="zh-CN" altLang="en-US" dirty="0"/>
              <a:t>处栅格位于两个</a:t>
            </a:r>
            <a:r>
              <a:rPr lang="en-US" altLang="zh-CN" dirty="0"/>
              <a:t>Voronoi region</a:t>
            </a:r>
            <a:r>
              <a:rPr lang="zh-CN" altLang="en-US" dirty="0"/>
              <a:t>的边缘，是</a:t>
            </a:r>
            <a:r>
              <a:rPr lang="en-US" altLang="zh-CN" dirty="0"/>
              <a:t>Voronoi edge</a:t>
            </a:r>
            <a:r>
              <a:rPr lang="zh-CN" altLang="en-US" dirty="0"/>
              <a:t>上的一个点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说明：</a:t>
            </a:r>
            <a:endParaRPr lang="en-US" altLang="zh-CN" dirty="0"/>
          </a:p>
          <a:p>
            <a:r>
              <a:rPr lang="zh-CN" altLang="en-US" dirty="0"/>
              <a:t>“异标栅格</a:t>
            </a:r>
            <a:r>
              <a:rPr lang="zh-CN" altLang="en-US" b="1" dirty="0"/>
              <a:t>非边界</a:t>
            </a:r>
            <a:r>
              <a:rPr lang="zh-CN" altLang="en-US" dirty="0"/>
              <a:t>”的判断条件可以取消，但这会使得边界变粗</a:t>
            </a:r>
            <a:endParaRPr lang="en-US" altLang="zh-CN" b="1" dirty="0"/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46A6B250-2578-AC06-66DD-0FC4249AC426}"/>
              </a:ext>
            </a:extLst>
          </p:cNvPr>
          <p:cNvSpPr/>
          <p:nvPr/>
        </p:nvSpPr>
        <p:spPr>
          <a:xfrm>
            <a:off x="2104256" y="2791761"/>
            <a:ext cx="319946" cy="151737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D05038-FFD5-015D-3882-F50967165939}"/>
              </a:ext>
            </a:extLst>
          </p:cNvPr>
          <p:cNvSpPr txBox="1"/>
          <p:nvPr/>
        </p:nvSpPr>
        <p:spPr>
          <a:xfrm>
            <a:off x="1676400" y="443308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699EB5-DBE5-5A33-5937-E199C675F85F}"/>
              </a:ext>
            </a:extLst>
          </p:cNvPr>
          <p:cNvSpPr txBox="1"/>
          <p:nvPr/>
        </p:nvSpPr>
        <p:spPr>
          <a:xfrm>
            <a:off x="2068286" y="443308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CC333D-BCE2-FD66-68B8-12CBDF8EDB99}"/>
              </a:ext>
            </a:extLst>
          </p:cNvPr>
          <p:cNvSpPr txBox="1"/>
          <p:nvPr/>
        </p:nvSpPr>
        <p:spPr>
          <a:xfrm>
            <a:off x="2460172" y="443308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B4039F-5E37-A621-3136-A903129366BC}"/>
              </a:ext>
            </a:extLst>
          </p:cNvPr>
          <p:cNvSpPr txBox="1"/>
          <p:nvPr/>
        </p:nvSpPr>
        <p:spPr>
          <a:xfrm>
            <a:off x="1676400" y="481045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6D2F3D3-B16F-243B-8ED8-0096DDF48983}"/>
              </a:ext>
            </a:extLst>
          </p:cNvPr>
          <p:cNvSpPr txBox="1"/>
          <p:nvPr/>
        </p:nvSpPr>
        <p:spPr>
          <a:xfrm>
            <a:off x="2068286" y="4810454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380121F-F16C-5975-864B-3E834FE5B1C6}"/>
              </a:ext>
            </a:extLst>
          </p:cNvPr>
          <p:cNvSpPr txBox="1"/>
          <p:nvPr/>
        </p:nvSpPr>
        <p:spPr>
          <a:xfrm>
            <a:off x="2460172" y="481045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F01ED61-52CB-CDB1-B55C-83729AAD6C9B}"/>
              </a:ext>
            </a:extLst>
          </p:cNvPr>
          <p:cNvSpPr txBox="1"/>
          <p:nvPr/>
        </p:nvSpPr>
        <p:spPr>
          <a:xfrm>
            <a:off x="1676400" y="518782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FDF0238-C34E-EB5D-9D2C-C99C5D84D33D}"/>
              </a:ext>
            </a:extLst>
          </p:cNvPr>
          <p:cNvSpPr txBox="1"/>
          <p:nvPr/>
        </p:nvSpPr>
        <p:spPr>
          <a:xfrm>
            <a:off x="2068286" y="518782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635D97D-ACE5-3A49-E06B-AF76C1B2EA57}"/>
              </a:ext>
            </a:extLst>
          </p:cNvPr>
          <p:cNvSpPr txBox="1"/>
          <p:nvPr/>
        </p:nvSpPr>
        <p:spPr>
          <a:xfrm>
            <a:off x="2460172" y="518782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DBBD2F4-62B7-0CAF-810C-3624AA6D3E44}"/>
              </a:ext>
            </a:extLst>
          </p:cNvPr>
          <p:cNvSpPr txBox="1"/>
          <p:nvPr/>
        </p:nvSpPr>
        <p:spPr>
          <a:xfrm>
            <a:off x="2420372" y="33657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标记为边界</a:t>
            </a:r>
          </a:p>
        </p:txBody>
      </p:sp>
    </p:spTree>
    <p:extLst>
      <p:ext uri="{BB962C8B-B14F-4D97-AF65-F5344CB8AC3E}">
        <p14:creationId xmlns:p14="http://schemas.microsoft.com/office/powerpoint/2010/main" val="210855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FA227-73AC-0D6F-7589-8DEB4FAEF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2218C10-1D16-4B48-33E9-071619F6C626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C054DC6-9E05-5DBE-9A0E-36128BAA55FF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B140298-97E6-AE9E-6832-C375A2328E72}"/>
              </a:ext>
            </a:extLst>
          </p:cNvPr>
          <p:cNvSpPr txBox="1"/>
          <p:nvPr/>
        </p:nvSpPr>
        <p:spPr>
          <a:xfrm>
            <a:off x="239486" y="188686"/>
            <a:ext cx="35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2. </a:t>
            </a:r>
            <a:r>
              <a:rPr lang="zh-CN" altLang="en-US" sz="2800" b="1" dirty="0"/>
              <a:t>算法思路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60283B8-9EF8-8AE1-B961-FC632F6BA65D}"/>
              </a:ext>
            </a:extLst>
          </p:cNvPr>
          <p:cNvSpPr txBox="1"/>
          <p:nvPr/>
        </p:nvSpPr>
        <p:spPr>
          <a:xfrm>
            <a:off x="1676400" y="148447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09B0A0C5-D761-4230-3DE6-D4A36C3CFDC9}"/>
              </a:ext>
            </a:extLst>
          </p:cNvPr>
          <p:cNvSpPr txBox="1"/>
          <p:nvPr/>
        </p:nvSpPr>
        <p:spPr>
          <a:xfrm>
            <a:off x="2068286" y="148447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0A6B61D-A6F2-9A5D-B17C-83AC4EB0976E}"/>
              </a:ext>
            </a:extLst>
          </p:cNvPr>
          <p:cNvSpPr txBox="1"/>
          <p:nvPr/>
        </p:nvSpPr>
        <p:spPr>
          <a:xfrm>
            <a:off x="2460172" y="148447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BB0C382C-6744-C359-2F78-8B6F5838A694}"/>
              </a:ext>
            </a:extLst>
          </p:cNvPr>
          <p:cNvSpPr txBox="1"/>
          <p:nvPr/>
        </p:nvSpPr>
        <p:spPr>
          <a:xfrm>
            <a:off x="1676400" y="186184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675DAE32-5821-B019-F0BA-F7E8D0C3A17B}"/>
              </a:ext>
            </a:extLst>
          </p:cNvPr>
          <p:cNvSpPr txBox="1"/>
          <p:nvPr/>
        </p:nvSpPr>
        <p:spPr>
          <a:xfrm>
            <a:off x="2068286" y="1861845"/>
            <a:ext cx="391886" cy="3773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85454CB0-7B35-B939-3D29-0F2B5F545A1E}"/>
              </a:ext>
            </a:extLst>
          </p:cNvPr>
          <p:cNvSpPr txBox="1"/>
          <p:nvPr/>
        </p:nvSpPr>
        <p:spPr>
          <a:xfrm>
            <a:off x="2460172" y="186184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9A7129D8-BEB7-8161-1F7D-FCC3DE2A3437}"/>
              </a:ext>
            </a:extLst>
          </p:cNvPr>
          <p:cNvSpPr txBox="1"/>
          <p:nvPr/>
        </p:nvSpPr>
        <p:spPr>
          <a:xfrm>
            <a:off x="1676400" y="223921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94ACAFB-B8F6-F819-9E4A-B62E9AEF41CA}"/>
              </a:ext>
            </a:extLst>
          </p:cNvPr>
          <p:cNvSpPr txBox="1"/>
          <p:nvPr/>
        </p:nvSpPr>
        <p:spPr>
          <a:xfrm>
            <a:off x="2068286" y="223921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A9CF80B-7A53-9736-16D7-B9184A3E54EF}"/>
              </a:ext>
            </a:extLst>
          </p:cNvPr>
          <p:cNvSpPr txBox="1"/>
          <p:nvPr/>
        </p:nvSpPr>
        <p:spPr>
          <a:xfrm>
            <a:off x="2460172" y="223921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BCC6A57D-4D2A-E949-AFDF-967FB921CE6E}"/>
              </a:ext>
            </a:extLst>
          </p:cNvPr>
          <p:cNvSpPr txBox="1"/>
          <p:nvPr/>
        </p:nvSpPr>
        <p:spPr>
          <a:xfrm>
            <a:off x="3929267" y="1484474"/>
            <a:ext cx="695739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Case 4.</a:t>
            </a:r>
          </a:p>
          <a:p>
            <a:r>
              <a:rPr lang="en-US" altLang="zh-CN" dirty="0"/>
              <a:t>center </a:t>
            </a:r>
            <a:r>
              <a:rPr lang="zh-CN" altLang="en-US" dirty="0"/>
              <a:t>不是一个</a:t>
            </a:r>
            <a:r>
              <a:rPr lang="en-US" altLang="zh-CN" dirty="0"/>
              <a:t>seed</a:t>
            </a:r>
            <a:r>
              <a:rPr lang="zh-CN" altLang="en-US" dirty="0"/>
              <a:t>，而且在栅格地图的边缘，则有两种处理方式：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方式</a:t>
            </a:r>
            <a:r>
              <a:rPr lang="en-US" altLang="zh-CN" dirty="0"/>
              <a:t>1</a:t>
            </a:r>
            <a:r>
              <a:rPr lang="zh-CN" altLang="en-US" dirty="0"/>
              <a:t>：直接将</a:t>
            </a:r>
            <a:r>
              <a:rPr lang="en-US" altLang="zh-CN" dirty="0"/>
              <a:t>center </a:t>
            </a:r>
            <a:r>
              <a:rPr lang="zh-CN" altLang="en-US" dirty="0"/>
              <a:t>标记为边界，这样会使栅格地图的四周被标记为</a:t>
            </a:r>
            <a:r>
              <a:rPr lang="en-US" altLang="zh-CN" dirty="0"/>
              <a:t>Voronoi edge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方式</a:t>
            </a:r>
            <a:r>
              <a:rPr lang="en-US" altLang="zh-CN" dirty="0"/>
              <a:t>2</a:t>
            </a:r>
            <a:r>
              <a:rPr lang="zh-CN" altLang="en-US" dirty="0"/>
              <a:t>：给空白的位置填充</a:t>
            </a:r>
            <a:r>
              <a:rPr lang="en-US" altLang="zh-CN" dirty="0"/>
              <a:t>center</a:t>
            </a:r>
            <a:r>
              <a:rPr lang="zh-CN" altLang="en-US" dirty="0"/>
              <a:t>栅格处的标记，然后回到</a:t>
            </a:r>
            <a:r>
              <a:rPr lang="en-US" altLang="zh-CN" dirty="0"/>
              <a:t>case 3</a:t>
            </a:r>
          </a:p>
          <a:p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5B4F97-3CD4-43D6-BE3E-25C393A17FE3}"/>
              </a:ext>
            </a:extLst>
          </p:cNvPr>
          <p:cNvSpPr txBox="1"/>
          <p:nvPr/>
        </p:nvSpPr>
        <p:spPr>
          <a:xfrm>
            <a:off x="6836860" y="304605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E8BD8B5-71AE-15C2-2470-81627F4396FE}"/>
              </a:ext>
            </a:extLst>
          </p:cNvPr>
          <p:cNvSpPr txBox="1"/>
          <p:nvPr/>
        </p:nvSpPr>
        <p:spPr>
          <a:xfrm>
            <a:off x="7228746" y="304605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D27EFB-867B-A697-68C4-B39F809855A8}"/>
              </a:ext>
            </a:extLst>
          </p:cNvPr>
          <p:cNvSpPr txBox="1"/>
          <p:nvPr/>
        </p:nvSpPr>
        <p:spPr>
          <a:xfrm>
            <a:off x="7620632" y="304605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E81524-F876-4003-F95C-9A856C6625EE}"/>
              </a:ext>
            </a:extLst>
          </p:cNvPr>
          <p:cNvSpPr txBox="1"/>
          <p:nvPr/>
        </p:nvSpPr>
        <p:spPr>
          <a:xfrm>
            <a:off x="6836860" y="342342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00ED11-47CD-BB38-1B03-48471808645C}"/>
              </a:ext>
            </a:extLst>
          </p:cNvPr>
          <p:cNvSpPr txBox="1"/>
          <p:nvPr/>
        </p:nvSpPr>
        <p:spPr>
          <a:xfrm>
            <a:off x="7228746" y="3423424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6ED4C4B-6FE5-DC66-B975-DF6D048D8C35}"/>
              </a:ext>
            </a:extLst>
          </p:cNvPr>
          <p:cNvSpPr txBox="1"/>
          <p:nvPr/>
        </p:nvSpPr>
        <p:spPr>
          <a:xfrm>
            <a:off x="7620632" y="342342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C0438F1-359F-4624-C364-AFCB3306DCE4}"/>
              </a:ext>
            </a:extLst>
          </p:cNvPr>
          <p:cNvSpPr txBox="1"/>
          <p:nvPr/>
        </p:nvSpPr>
        <p:spPr>
          <a:xfrm>
            <a:off x="6836860" y="380079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076C11A-284C-8C04-91D3-7C93196F1B76}"/>
              </a:ext>
            </a:extLst>
          </p:cNvPr>
          <p:cNvSpPr txBox="1"/>
          <p:nvPr/>
        </p:nvSpPr>
        <p:spPr>
          <a:xfrm>
            <a:off x="7228746" y="380079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9192431-2691-82D4-16C4-69F36A2188B3}"/>
              </a:ext>
            </a:extLst>
          </p:cNvPr>
          <p:cNvSpPr txBox="1"/>
          <p:nvPr/>
        </p:nvSpPr>
        <p:spPr>
          <a:xfrm>
            <a:off x="7620632" y="380079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B657027-2FE4-70BF-93E2-C468EACD0224}"/>
              </a:ext>
            </a:extLst>
          </p:cNvPr>
          <p:cNvSpPr txBox="1"/>
          <p:nvPr/>
        </p:nvSpPr>
        <p:spPr>
          <a:xfrm>
            <a:off x="6836860" y="505375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445BA08-647B-116C-5796-101558C7B499}"/>
              </a:ext>
            </a:extLst>
          </p:cNvPr>
          <p:cNvSpPr txBox="1"/>
          <p:nvPr/>
        </p:nvSpPr>
        <p:spPr>
          <a:xfrm>
            <a:off x="7228746" y="505375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D0DE4A8-2C36-5494-C808-75318CA5886E}"/>
              </a:ext>
            </a:extLst>
          </p:cNvPr>
          <p:cNvSpPr txBox="1"/>
          <p:nvPr/>
        </p:nvSpPr>
        <p:spPr>
          <a:xfrm>
            <a:off x="7620632" y="505375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6748CD3-CDC2-3AA8-1308-DFF1084F9E42}"/>
              </a:ext>
            </a:extLst>
          </p:cNvPr>
          <p:cNvSpPr txBox="1"/>
          <p:nvPr/>
        </p:nvSpPr>
        <p:spPr>
          <a:xfrm>
            <a:off x="6836860" y="543112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0616424-3D6C-2F3F-AC57-B271C8B894C2}"/>
              </a:ext>
            </a:extLst>
          </p:cNvPr>
          <p:cNvSpPr txBox="1"/>
          <p:nvPr/>
        </p:nvSpPr>
        <p:spPr>
          <a:xfrm>
            <a:off x="7228746" y="5431127"/>
            <a:ext cx="391886" cy="3773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9893093-9417-7B1C-B2E9-5FC96BA9ABB4}"/>
              </a:ext>
            </a:extLst>
          </p:cNvPr>
          <p:cNvSpPr txBox="1"/>
          <p:nvPr/>
        </p:nvSpPr>
        <p:spPr>
          <a:xfrm>
            <a:off x="7620632" y="543112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06EB0E9-5B8A-4C1A-791F-C17CD753E62F}"/>
              </a:ext>
            </a:extLst>
          </p:cNvPr>
          <p:cNvSpPr txBox="1"/>
          <p:nvPr/>
        </p:nvSpPr>
        <p:spPr>
          <a:xfrm>
            <a:off x="6836860" y="580850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446A064-F448-B52A-4E71-F0FD16188A8E}"/>
              </a:ext>
            </a:extLst>
          </p:cNvPr>
          <p:cNvSpPr txBox="1"/>
          <p:nvPr/>
        </p:nvSpPr>
        <p:spPr>
          <a:xfrm>
            <a:off x="7228746" y="580849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E54054D-04CD-82DC-1B54-08485DB5C240}"/>
              </a:ext>
            </a:extLst>
          </p:cNvPr>
          <p:cNvSpPr txBox="1"/>
          <p:nvPr/>
        </p:nvSpPr>
        <p:spPr>
          <a:xfrm>
            <a:off x="7620632" y="580849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0297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B0151-9935-77D8-83A1-F64456919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BC3D122-1D80-98B6-FB6D-F0DCE41AAC24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C4BDBBF-A2DD-EE6D-057B-657F3365C431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500A8BD-7DC2-5D4E-640A-9AC5EE93E7CE}"/>
              </a:ext>
            </a:extLst>
          </p:cNvPr>
          <p:cNvSpPr txBox="1"/>
          <p:nvPr/>
        </p:nvSpPr>
        <p:spPr>
          <a:xfrm>
            <a:off x="239486" y="188686"/>
            <a:ext cx="35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2. </a:t>
            </a:r>
            <a:r>
              <a:rPr lang="zh-CN" altLang="en-US" sz="2800" b="1" dirty="0"/>
              <a:t>算法思路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BCDAF19-696A-F673-0E09-67B15111A931}"/>
              </a:ext>
            </a:extLst>
          </p:cNvPr>
          <p:cNvSpPr txBox="1"/>
          <p:nvPr/>
        </p:nvSpPr>
        <p:spPr>
          <a:xfrm>
            <a:off x="1504123" y="1756542"/>
            <a:ext cx="391886" cy="37737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EA0168-9302-0249-1E11-EC7CBEDD0CC7}"/>
              </a:ext>
            </a:extLst>
          </p:cNvPr>
          <p:cNvSpPr txBox="1"/>
          <p:nvPr/>
        </p:nvSpPr>
        <p:spPr>
          <a:xfrm>
            <a:off x="1896009" y="175654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066703-C482-23EC-5625-F59E812FCC1C}"/>
              </a:ext>
            </a:extLst>
          </p:cNvPr>
          <p:cNvSpPr txBox="1"/>
          <p:nvPr/>
        </p:nvSpPr>
        <p:spPr>
          <a:xfrm>
            <a:off x="2287895" y="175654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45992D3-7369-C630-C1D1-01EFC7BA80BC}"/>
              </a:ext>
            </a:extLst>
          </p:cNvPr>
          <p:cNvSpPr txBox="1"/>
          <p:nvPr/>
        </p:nvSpPr>
        <p:spPr>
          <a:xfrm>
            <a:off x="2679781" y="175654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9361DD9-CD65-E347-A0A1-5FE9937A5B76}"/>
              </a:ext>
            </a:extLst>
          </p:cNvPr>
          <p:cNvSpPr txBox="1"/>
          <p:nvPr/>
        </p:nvSpPr>
        <p:spPr>
          <a:xfrm>
            <a:off x="3071667" y="175654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3B63026-3669-D1E7-E6A3-9596B4228C8C}"/>
              </a:ext>
            </a:extLst>
          </p:cNvPr>
          <p:cNvSpPr txBox="1"/>
          <p:nvPr/>
        </p:nvSpPr>
        <p:spPr>
          <a:xfrm>
            <a:off x="3463553" y="17565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3703D1-8115-4FDE-2C30-6297A8F38148}"/>
              </a:ext>
            </a:extLst>
          </p:cNvPr>
          <p:cNvSpPr txBox="1"/>
          <p:nvPr/>
        </p:nvSpPr>
        <p:spPr>
          <a:xfrm>
            <a:off x="3855439" y="17565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8B30C01-D99F-D3F7-0919-CDBF949707A5}"/>
              </a:ext>
            </a:extLst>
          </p:cNvPr>
          <p:cNvSpPr txBox="1"/>
          <p:nvPr/>
        </p:nvSpPr>
        <p:spPr>
          <a:xfrm>
            <a:off x="4247325" y="175653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1BF90AB-8F49-D4DC-16AA-EA6DEF9F40CE}"/>
              </a:ext>
            </a:extLst>
          </p:cNvPr>
          <p:cNvSpPr txBox="1"/>
          <p:nvPr/>
        </p:nvSpPr>
        <p:spPr>
          <a:xfrm>
            <a:off x="1504123" y="213391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992630E-BFC4-953B-288A-A2281D5D5823}"/>
              </a:ext>
            </a:extLst>
          </p:cNvPr>
          <p:cNvSpPr txBox="1"/>
          <p:nvPr/>
        </p:nvSpPr>
        <p:spPr>
          <a:xfrm>
            <a:off x="1896009" y="213391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4116855-6CEA-EF18-3E9C-25950485C756}"/>
              </a:ext>
            </a:extLst>
          </p:cNvPr>
          <p:cNvSpPr txBox="1"/>
          <p:nvPr/>
        </p:nvSpPr>
        <p:spPr>
          <a:xfrm>
            <a:off x="2287895" y="213391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AD479DC-11FC-E7A1-0030-F3587CB3B1E9}"/>
              </a:ext>
            </a:extLst>
          </p:cNvPr>
          <p:cNvSpPr txBox="1"/>
          <p:nvPr/>
        </p:nvSpPr>
        <p:spPr>
          <a:xfrm>
            <a:off x="2679781" y="213391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580F788-79FD-8698-576C-FB007AF42E0B}"/>
              </a:ext>
            </a:extLst>
          </p:cNvPr>
          <p:cNvSpPr txBox="1"/>
          <p:nvPr/>
        </p:nvSpPr>
        <p:spPr>
          <a:xfrm>
            <a:off x="3071667" y="213391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3374C02-EC60-176C-2582-7F2FB7BD6B22}"/>
              </a:ext>
            </a:extLst>
          </p:cNvPr>
          <p:cNvSpPr txBox="1"/>
          <p:nvPr/>
        </p:nvSpPr>
        <p:spPr>
          <a:xfrm>
            <a:off x="3463553" y="213391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9F8DEDE-02DD-7431-C222-60C442B4BEF7}"/>
              </a:ext>
            </a:extLst>
          </p:cNvPr>
          <p:cNvSpPr txBox="1"/>
          <p:nvPr/>
        </p:nvSpPr>
        <p:spPr>
          <a:xfrm>
            <a:off x="3855439" y="213391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17FA0BC-3DDF-6DF1-686B-B7B2B28DE114}"/>
              </a:ext>
            </a:extLst>
          </p:cNvPr>
          <p:cNvSpPr txBox="1"/>
          <p:nvPr/>
        </p:nvSpPr>
        <p:spPr>
          <a:xfrm>
            <a:off x="4247325" y="2133909"/>
            <a:ext cx="391886" cy="37737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488A69F-10BA-15C3-2DD2-E638151A33E7}"/>
              </a:ext>
            </a:extLst>
          </p:cNvPr>
          <p:cNvSpPr txBox="1"/>
          <p:nvPr/>
        </p:nvSpPr>
        <p:spPr>
          <a:xfrm>
            <a:off x="1504123" y="251128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361253-5223-3D76-E710-98E2E8CA1000}"/>
              </a:ext>
            </a:extLst>
          </p:cNvPr>
          <p:cNvSpPr txBox="1"/>
          <p:nvPr/>
        </p:nvSpPr>
        <p:spPr>
          <a:xfrm>
            <a:off x="1896009" y="251128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B4FE666-26A9-1640-C72E-7FF611544C01}"/>
              </a:ext>
            </a:extLst>
          </p:cNvPr>
          <p:cNvSpPr txBox="1"/>
          <p:nvPr/>
        </p:nvSpPr>
        <p:spPr>
          <a:xfrm>
            <a:off x="2287895" y="251128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AF55E26-68CE-F36B-4C3B-2F615DF8702D}"/>
              </a:ext>
            </a:extLst>
          </p:cNvPr>
          <p:cNvSpPr txBox="1"/>
          <p:nvPr/>
        </p:nvSpPr>
        <p:spPr>
          <a:xfrm>
            <a:off x="2679781" y="251128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A66E2CB-DEA3-1EFB-9057-67C476BD71B6}"/>
              </a:ext>
            </a:extLst>
          </p:cNvPr>
          <p:cNvSpPr txBox="1"/>
          <p:nvPr/>
        </p:nvSpPr>
        <p:spPr>
          <a:xfrm>
            <a:off x="3071667" y="251128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558EBFD-15BD-8366-ADD1-6809B1E740EE}"/>
              </a:ext>
            </a:extLst>
          </p:cNvPr>
          <p:cNvSpPr txBox="1"/>
          <p:nvPr/>
        </p:nvSpPr>
        <p:spPr>
          <a:xfrm>
            <a:off x="3463553" y="251128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C67C13C-5FC9-2AD0-63BA-671FF0183C62}"/>
              </a:ext>
            </a:extLst>
          </p:cNvPr>
          <p:cNvSpPr txBox="1"/>
          <p:nvPr/>
        </p:nvSpPr>
        <p:spPr>
          <a:xfrm>
            <a:off x="3855439" y="251128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441CFB8-BE87-A363-78EF-58DC735621B9}"/>
              </a:ext>
            </a:extLst>
          </p:cNvPr>
          <p:cNvSpPr txBox="1"/>
          <p:nvPr/>
        </p:nvSpPr>
        <p:spPr>
          <a:xfrm>
            <a:off x="4247325" y="251128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739DCB1-D004-A9DA-1F1D-EC6127C6CDB7}"/>
              </a:ext>
            </a:extLst>
          </p:cNvPr>
          <p:cNvSpPr txBox="1"/>
          <p:nvPr/>
        </p:nvSpPr>
        <p:spPr>
          <a:xfrm>
            <a:off x="1504123" y="288865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87CA62B-C7C3-FD81-DD81-534438D4A1C6}"/>
              </a:ext>
            </a:extLst>
          </p:cNvPr>
          <p:cNvSpPr txBox="1"/>
          <p:nvPr/>
        </p:nvSpPr>
        <p:spPr>
          <a:xfrm>
            <a:off x="1896009" y="288865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54B70F1-A161-5892-7DDB-21EE2A09A8BE}"/>
              </a:ext>
            </a:extLst>
          </p:cNvPr>
          <p:cNvSpPr txBox="1"/>
          <p:nvPr/>
        </p:nvSpPr>
        <p:spPr>
          <a:xfrm>
            <a:off x="2287895" y="288865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39845A7-3FC6-A297-37C2-E3BFAE32F106}"/>
              </a:ext>
            </a:extLst>
          </p:cNvPr>
          <p:cNvSpPr txBox="1"/>
          <p:nvPr/>
        </p:nvSpPr>
        <p:spPr>
          <a:xfrm>
            <a:off x="2679781" y="288865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D1FB161-5A13-BD74-8DB3-86F3CC1D7889}"/>
              </a:ext>
            </a:extLst>
          </p:cNvPr>
          <p:cNvSpPr txBox="1"/>
          <p:nvPr/>
        </p:nvSpPr>
        <p:spPr>
          <a:xfrm>
            <a:off x="3071667" y="288865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036DEC-EB67-555D-C1B1-1B32536303E2}"/>
              </a:ext>
            </a:extLst>
          </p:cNvPr>
          <p:cNvSpPr txBox="1"/>
          <p:nvPr/>
        </p:nvSpPr>
        <p:spPr>
          <a:xfrm>
            <a:off x="3463553" y="288865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958E92D-BB49-1926-A7D3-3457B6563E20}"/>
              </a:ext>
            </a:extLst>
          </p:cNvPr>
          <p:cNvSpPr txBox="1"/>
          <p:nvPr/>
        </p:nvSpPr>
        <p:spPr>
          <a:xfrm>
            <a:off x="3855439" y="288865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BC01285-6543-4D33-BD35-1E61A052D7E0}"/>
              </a:ext>
            </a:extLst>
          </p:cNvPr>
          <p:cNvSpPr txBox="1"/>
          <p:nvPr/>
        </p:nvSpPr>
        <p:spPr>
          <a:xfrm>
            <a:off x="4247325" y="288865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7C107FB-EFF8-2BA7-8BD4-1EF5EB73BCFA}"/>
              </a:ext>
            </a:extLst>
          </p:cNvPr>
          <p:cNvSpPr txBox="1"/>
          <p:nvPr/>
        </p:nvSpPr>
        <p:spPr>
          <a:xfrm>
            <a:off x="1504123" y="326602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007C555-C5FE-8DBE-E51E-B317DE2690B0}"/>
              </a:ext>
            </a:extLst>
          </p:cNvPr>
          <p:cNvSpPr txBox="1"/>
          <p:nvPr/>
        </p:nvSpPr>
        <p:spPr>
          <a:xfrm>
            <a:off x="1896009" y="326602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36A448E-704D-3DD3-6B36-A37540352BE6}"/>
              </a:ext>
            </a:extLst>
          </p:cNvPr>
          <p:cNvSpPr txBox="1"/>
          <p:nvPr/>
        </p:nvSpPr>
        <p:spPr>
          <a:xfrm>
            <a:off x="2287895" y="326602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021D001-ED0E-A7C1-D25C-CD5CEE6336F0}"/>
              </a:ext>
            </a:extLst>
          </p:cNvPr>
          <p:cNvSpPr txBox="1"/>
          <p:nvPr/>
        </p:nvSpPr>
        <p:spPr>
          <a:xfrm>
            <a:off x="2679781" y="326602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356C5A9-9DB1-6C29-1E4A-D6375AB7E892}"/>
              </a:ext>
            </a:extLst>
          </p:cNvPr>
          <p:cNvSpPr txBox="1"/>
          <p:nvPr/>
        </p:nvSpPr>
        <p:spPr>
          <a:xfrm>
            <a:off x="3071667" y="326602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AC242B0-E917-CEEC-7934-1905B2691685}"/>
              </a:ext>
            </a:extLst>
          </p:cNvPr>
          <p:cNvSpPr txBox="1"/>
          <p:nvPr/>
        </p:nvSpPr>
        <p:spPr>
          <a:xfrm>
            <a:off x="3463553" y="326602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C17FB57-818F-1F55-7069-04CCBF0C8E4B}"/>
              </a:ext>
            </a:extLst>
          </p:cNvPr>
          <p:cNvSpPr txBox="1"/>
          <p:nvPr/>
        </p:nvSpPr>
        <p:spPr>
          <a:xfrm>
            <a:off x="3855439" y="326602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80A2EB0-2CE4-7721-2919-0432F8D70035}"/>
              </a:ext>
            </a:extLst>
          </p:cNvPr>
          <p:cNvSpPr txBox="1"/>
          <p:nvPr/>
        </p:nvSpPr>
        <p:spPr>
          <a:xfrm>
            <a:off x="4247325" y="326602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D585D7B-3B7C-6C5A-4294-BDAA3AAA2C21}"/>
              </a:ext>
            </a:extLst>
          </p:cNvPr>
          <p:cNvSpPr txBox="1"/>
          <p:nvPr/>
        </p:nvSpPr>
        <p:spPr>
          <a:xfrm>
            <a:off x="1504123" y="364339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A223F08-F4A4-3D92-BC4C-61F4B2D8CA00}"/>
              </a:ext>
            </a:extLst>
          </p:cNvPr>
          <p:cNvSpPr txBox="1"/>
          <p:nvPr/>
        </p:nvSpPr>
        <p:spPr>
          <a:xfrm>
            <a:off x="1896009" y="364339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667E285-CB64-3294-C05E-895DCD713699}"/>
              </a:ext>
            </a:extLst>
          </p:cNvPr>
          <p:cNvSpPr txBox="1"/>
          <p:nvPr/>
        </p:nvSpPr>
        <p:spPr>
          <a:xfrm>
            <a:off x="2287895" y="364339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173CEAC-C975-5C9B-4ED9-03DE550F6D88}"/>
              </a:ext>
            </a:extLst>
          </p:cNvPr>
          <p:cNvSpPr txBox="1"/>
          <p:nvPr/>
        </p:nvSpPr>
        <p:spPr>
          <a:xfrm>
            <a:off x="2679781" y="364339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006400A-AE42-DF2B-9389-3A508635C139}"/>
              </a:ext>
            </a:extLst>
          </p:cNvPr>
          <p:cNvSpPr txBox="1"/>
          <p:nvPr/>
        </p:nvSpPr>
        <p:spPr>
          <a:xfrm>
            <a:off x="3071667" y="364339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BCB74A2-A5DF-8962-716B-805ADFC5ACF0}"/>
              </a:ext>
            </a:extLst>
          </p:cNvPr>
          <p:cNvSpPr txBox="1"/>
          <p:nvPr/>
        </p:nvSpPr>
        <p:spPr>
          <a:xfrm>
            <a:off x="3463553" y="364339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011FBC9-C0E9-86D7-765F-6898FA7CB8B6}"/>
              </a:ext>
            </a:extLst>
          </p:cNvPr>
          <p:cNvSpPr txBox="1"/>
          <p:nvPr/>
        </p:nvSpPr>
        <p:spPr>
          <a:xfrm>
            <a:off x="3855439" y="364339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FAE7D7C-5927-897E-04AD-D5F56DC428C9}"/>
              </a:ext>
            </a:extLst>
          </p:cNvPr>
          <p:cNvSpPr txBox="1"/>
          <p:nvPr/>
        </p:nvSpPr>
        <p:spPr>
          <a:xfrm>
            <a:off x="4247325" y="364339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28CF931-CFAF-C94E-A258-EBB559653B41}"/>
              </a:ext>
            </a:extLst>
          </p:cNvPr>
          <p:cNvSpPr txBox="1"/>
          <p:nvPr/>
        </p:nvSpPr>
        <p:spPr>
          <a:xfrm>
            <a:off x="1504123" y="402077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E87EC82-BE36-2765-0048-B52DC60BDF38}"/>
              </a:ext>
            </a:extLst>
          </p:cNvPr>
          <p:cNvSpPr txBox="1"/>
          <p:nvPr/>
        </p:nvSpPr>
        <p:spPr>
          <a:xfrm>
            <a:off x="1896009" y="402076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B4F9727-4A96-7CC9-E567-17C02D75604F}"/>
              </a:ext>
            </a:extLst>
          </p:cNvPr>
          <p:cNvSpPr txBox="1"/>
          <p:nvPr/>
        </p:nvSpPr>
        <p:spPr>
          <a:xfrm>
            <a:off x="2287895" y="4020769"/>
            <a:ext cx="391886" cy="37737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B9E82174-CEEC-DB1D-3391-AB546FE44968}"/>
              </a:ext>
            </a:extLst>
          </p:cNvPr>
          <p:cNvSpPr txBox="1"/>
          <p:nvPr/>
        </p:nvSpPr>
        <p:spPr>
          <a:xfrm>
            <a:off x="2679781" y="402076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D3E13D7-4B83-9206-63D8-60A48709BD98}"/>
              </a:ext>
            </a:extLst>
          </p:cNvPr>
          <p:cNvSpPr txBox="1"/>
          <p:nvPr/>
        </p:nvSpPr>
        <p:spPr>
          <a:xfrm>
            <a:off x="3071667" y="402076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32C63FA-D489-2EDA-D75B-13ABD8AC9FFC}"/>
              </a:ext>
            </a:extLst>
          </p:cNvPr>
          <p:cNvSpPr txBox="1"/>
          <p:nvPr/>
        </p:nvSpPr>
        <p:spPr>
          <a:xfrm>
            <a:off x="3463553" y="402076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74C4A8C9-75FB-0EC1-9F20-AFFE0BB442FD}"/>
              </a:ext>
            </a:extLst>
          </p:cNvPr>
          <p:cNvSpPr txBox="1"/>
          <p:nvPr/>
        </p:nvSpPr>
        <p:spPr>
          <a:xfrm>
            <a:off x="3855439" y="402076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DDBED69-8E10-2B37-6AD0-DA35B2CB0169}"/>
              </a:ext>
            </a:extLst>
          </p:cNvPr>
          <p:cNvSpPr txBox="1"/>
          <p:nvPr/>
        </p:nvSpPr>
        <p:spPr>
          <a:xfrm>
            <a:off x="4247325" y="402076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295C286-A537-C704-5BE9-39BF786F450F}"/>
              </a:ext>
            </a:extLst>
          </p:cNvPr>
          <p:cNvSpPr txBox="1"/>
          <p:nvPr/>
        </p:nvSpPr>
        <p:spPr>
          <a:xfrm>
            <a:off x="1504123" y="439814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2CD61084-B32B-625A-9708-63BEEDCB2DA9}"/>
              </a:ext>
            </a:extLst>
          </p:cNvPr>
          <p:cNvSpPr txBox="1"/>
          <p:nvPr/>
        </p:nvSpPr>
        <p:spPr>
          <a:xfrm>
            <a:off x="1896009" y="439814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B642A85-4FBF-6822-3C28-E53AFF0FBCE8}"/>
              </a:ext>
            </a:extLst>
          </p:cNvPr>
          <p:cNvSpPr txBox="1"/>
          <p:nvPr/>
        </p:nvSpPr>
        <p:spPr>
          <a:xfrm>
            <a:off x="2287895" y="439814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056E0EF-F24D-3A04-9265-C87F3091A53A}"/>
              </a:ext>
            </a:extLst>
          </p:cNvPr>
          <p:cNvSpPr txBox="1"/>
          <p:nvPr/>
        </p:nvSpPr>
        <p:spPr>
          <a:xfrm>
            <a:off x="2679781" y="43981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C2302D42-08B7-D0D4-9C4A-FE278F5B73B0}"/>
              </a:ext>
            </a:extLst>
          </p:cNvPr>
          <p:cNvSpPr txBox="1"/>
          <p:nvPr/>
        </p:nvSpPr>
        <p:spPr>
          <a:xfrm>
            <a:off x="3071667" y="43981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C2D4B31-A975-48B7-B490-F5C80A35AB44}"/>
              </a:ext>
            </a:extLst>
          </p:cNvPr>
          <p:cNvSpPr txBox="1"/>
          <p:nvPr/>
        </p:nvSpPr>
        <p:spPr>
          <a:xfrm>
            <a:off x="3463553" y="439813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37DB3CC4-1DB8-62AF-DE05-F9AA12C65FFF}"/>
              </a:ext>
            </a:extLst>
          </p:cNvPr>
          <p:cNvSpPr txBox="1"/>
          <p:nvPr/>
        </p:nvSpPr>
        <p:spPr>
          <a:xfrm>
            <a:off x="3855439" y="439813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75E0531B-F29A-04B5-6497-F1682FB6E3C6}"/>
              </a:ext>
            </a:extLst>
          </p:cNvPr>
          <p:cNvSpPr txBox="1"/>
          <p:nvPr/>
        </p:nvSpPr>
        <p:spPr>
          <a:xfrm>
            <a:off x="4247325" y="439813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E537CC9-477E-9EDB-614E-879878904236}"/>
              </a:ext>
            </a:extLst>
          </p:cNvPr>
          <p:cNvSpPr/>
          <p:nvPr/>
        </p:nvSpPr>
        <p:spPr>
          <a:xfrm>
            <a:off x="980662" y="1285467"/>
            <a:ext cx="1301400" cy="122581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36DE94-3FB0-8695-2DA6-E2161C15EE60}"/>
              </a:ext>
            </a:extLst>
          </p:cNvPr>
          <p:cNvSpPr txBox="1"/>
          <p:nvPr/>
        </p:nvSpPr>
        <p:spPr>
          <a:xfrm>
            <a:off x="5031097" y="1574508"/>
            <a:ext cx="6957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示例：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dirty="0"/>
              <a:t>此时</a:t>
            </a:r>
            <a:r>
              <a:rPr lang="en-US" altLang="zh-CN" dirty="0"/>
              <a:t>center</a:t>
            </a:r>
            <a:r>
              <a:rPr lang="zh-CN" altLang="en-US" dirty="0"/>
              <a:t>是</a:t>
            </a:r>
            <a:r>
              <a:rPr lang="en-US" altLang="zh-CN" dirty="0"/>
              <a:t>seed</a:t>
            </a:r>
            <a:r>
              <a:rPr lang="zh-CN" altLang="en-US" dirty="0"/>
              <a:t>，则不是</a:t>
            </a:r>
            <a:r>
              <a:rPr lang="en-US" altLang="zh-CN" dirty="0"/>
              <a:t>edge</a:t>
            </a:r>
            <a:r>
              <a:rPr lang="zh-CN" altLang="en-US" dirty="0"/>
              <a:t>点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3779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11E2F-30D6-8843-FCF3-F12D2B0D2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1817CE4-51A2-685C-9BEE-DB4BDF11F2FD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29D9BCD-E262-47CC-EC6D-85DEBDA1996E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8EED386-9869-F2EA-11B2-386B020FB1BD}"/>
              </a:ext>
            </a:extLst>
          </p:cNvPr>
          <p:cNvSpPr txBox="1"/>
          <p:nvPr/>
        </p:nvSpPr>
        <p:spPr>
          <a:xfrm>
            <a:off x="239486" y="188686"/>
            <a:ext cx="35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2. </a:t>
            </a:r>
            <a:r>
              <a:rPr lang="zh-CN" altLang="en-US" sz="2800" b="1" dirty="0"/>
              <a:t>算法思路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86F772-0FF3-C31B-C33E-2CA709FCD72A}"/>
              </a:ext>
            </a:extLst>
          </p:cNvPr>
          <p:cNvSpPr txBox="1"/>
          <p:nvPr/>
        </p:nvSpPr>
        <p:spPr>
          <a:xfrm>
            <a:off x="1504123" y="1756542"/>
            <a:ext cx="391886" cy="37737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45E7487-DF7E-7131-F95D-7CCFC210C825}"/>
              </a:ext>
            </a:extLst>
          </p:cNvPr>
          <p:cNvSpPr txBox="1"/>
          <p:nvPr/>
        </p:nvSpPr>
        <p:spPr>
          <a:xfrm>
            <a:off x="1896009" y="175654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8D661C-254C-A8F4-CFF0-BD6AD40387AC}"/>
              </a:ext>
            </a:extLst>
          </p:cNvPr>
          <p:cNvSpPr txBox="1"/>
          <p:nvPr/>
        </p:nvSpPr>
        <p:spPr>
          <a:xfrm>
            <a:off x="2287895" y="175654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477F62B-79C6-70D9-9D7F-91C73E32880E}"/>
              </a:ext>
            </a:extLst>
          </p:cNvPr>
          <p:cNvSpPr txBox="1"/>
          <p:nvPr/>
        </p:nvSpPr>
        <p:spPr>
          <a:xfrm>
            <a:off x="2679781" y="175654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3C4FD38-CC98-F669-0ED7-B1EE2ECB237B}"/>
              </a:ext>
            </a:extLst>
          </p:cNvPr>
          <p:cNvSpPr txBox="1"/>
          <p:nvPr/>
        </p:nvSpPr>
        <p:spPr>
          <a:xfrm>
            <a:off x="3071667" y="175654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DFB04B-1323-B5C9-B6A1-0561A914A8F9}"/>
              </a:ext>
            </a:extLst>
          </p:cNvPr>
          <p:cNvSpPr txBox="1"/>
          <p:nvPr/>
        </p:nvSpPr>
        <p:spPr>
          <a:xfrm>
            <a:off x="3463553" y="17565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015122-8322-024B-25EB-A26CE9CF88B0}"/>
              </a:ext>
            </a:extLst>
          </p:cNvPr>
          <p:cNvSpPr txBox="1"/>
          <p:nvPr/>
        </p:nvSpPr>
        <p:spPr>
          <a:xfrm>
            <a:off x="3855439" y="17565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6BC1DBF-010C-C027-0A3D-55D8214895AE}"/>
              </a:ext>
            </a:extLst>
          </p:cNvPr>
          <p:cNvSpPr txBox="1"/>
          <p:nvPr/>
        </p:nvSpPr>
        <p:spPr>
          <a:xfrm>
            <a:off x="4247325" y="175653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8ADAD8C-19AF-4A4E-D4E1-DE8E94080952}"/>
              </a:ext>
            </a:extLst>
          </p:cNvPr>
          <p:cNvSpPr txBox="1"/>
          <p:nvPr/>
        </p:nvSpPr>
        <p:spPr>
          <a:xfrm>
            <a:off x="1504123" y="213391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C85FEDB-B0F6-DF09-C901-75E2CB4B1AAC}"/>
              </a:ext>
            </a:extLst>
          </p:cNvPr>
          <p:cNvSpPr txBox="1"/>
          <p:nvPr/>
        </p:nvSpPr>
        <p:spPr>
          <a:xfrm>
            <a:off x="1896009" y="213391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9B950D1-442A-BFE5-D44F-0200BE6B1E87}"/>
              </a:ext>
            </a:extLst>
          </p:cNvPr>
          <p:cNvSpPr txBox="1"/>
          <p:nvPr/>
        </p:nvSpPr>
        <p:spPr>
          <a:xfrm>
            <a:off x="2287895" y="213391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F408081-9810-1798-140C-F917C04AAEA9}"/>
              </a:ext>
            </a:extLst>
          </p:cNvPr>
          <p:cNvSpPr txBox="1"/>
          <p:nvPr/>
        </p:nvSpPr>
        <p:spPr>
          <a:xfrm>
            <a:off x="2679781" y="213391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7983402-0EA3-16D2-451E-488D851F4BA5}"/>
              </a:ext>
            </a:extLst>
          </p:cNvPr>
          <p:cNvSpPr txBox="1"/>
          <p:nvPr/>
        </p:nvSpPr>
        <p:spPr>
          <a:xfrm>
            <a:off x="3071667" y="213391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014E84D-A48D-8734-A1CE-96D829F19AD7}"/>
              </a:ext>
            </a:extLst>
          </p:cNvPr>
          <p:cNvSpPr txBox="1"/>
          <p:nvPr/>
        </p:nvSpPr>
        <p:spPr>
          <a:xfrm>
            <a:off x="3463553" y="213391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81A7F7A-F111-687A-EA53-AD49771231A9}"/>
              </a:ext>
            </a:extLst>
          </p:cNvPr>
          <p:cNvSpPr txBox="1"/>
          <p:nvPr/>
        </p:nvSpPr>
        <p:spPr>
          <a:xfrm>
            <a:off x="3855439" y="213391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71A6CF1-09E2-63A0-8C9F-8FA97E7989CA}"/>
              </a:ext>
            </a:extLst>
          </p:cNvPr>
          <p:cNvSpPr txBox="1"/>
          <p:nvPr/>
        </p:nvSpPr>
        <p:spPr>
          <a:xfrm>
            <a:off x="4247325" y="2133909"/>
            <a:ext cx="391886" cy="37737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DEECD87-D9F2-88DA-D5E5-40CE84D11D57}"/>
              </a:ext>
            </a:extLst>
          </p:cNvPr>
          <p:cNvSpPr txBox="1"/>
          <p:nvPr/>
        </p:nvSpPr>
        <p:spPr>
          <a:xfrm>
            <a:off x="1504123" y="251128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701CFB7-5BA5-0A69-E118-DC1FDA7990A7}"/>
              </a:ext>
            </a:extLst>
          </p:cNvPr>
          <p:cNvSpPr txBox="1"/>
          <p:nvPr/>
        </p:nvSpPr>
        <p:spPr>
          <a:xfrm>
            <a:off x="1896009" y="251128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2C26B12-321C-C3B0-22C4-DAE463149BE7}"/>
              </a:ext>
            </a:extLst>
          </p:cNvPr>
          <p:cNvSpPr txBox="1"/>
          <p:nvPr/>
        </p:nvSpPr>
        <p:spPr>
          <a:xfrm>
            <a:off x="2287895" y="251128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6CE6023-98D3-16EB-17F5-C21AF9CBFAA3}"/>
              </a:ext>
            </a:extLst>
          </p:cNvPr>
          <p:cNvSpPr txBox="1"/>
          <p:nvPr/>
        </p:nvSpPr>
        <p:spPr>
          <a:xfrm>
            <a:off x="2679781" y="251128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BA7E45D-BD9B-DC92-44E8-C9825F62E091}"/>
              </a:ext>
            </a:extLst>
          </p:cNvPr>
          <p:cNvSpPr txBox="1"/>
          <p:nvPr/>
        </p:nvSpPr>
        <p:spPr>
          <a:xfrm>
            <a:off x="3071667" y="251128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6874FA4-91C3-2250-4214-06468E5CE4CC}"/>
              </a:ext>
            </a:extLst>
          </p:cNvPr>
          <p:cNvSpPr txBox="1"/>
          <p:nvPr/>
        </p:nvSpPr>
        <p:spPr>
          <a:xfrm>
            <a:off x="3463553" y="251128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83F1CFD-7B32-04B6-DA3B-B4CDD3069250}"/>
              </a:ext>
            </a:extLst>
          </p:cNvPr>
          <p:cNvSpPr txBox="1"/>
          <p:nvPr/>
        </p:nvSpPr>
        <p:spPr>
          <a:xfrm>
            <a:off x="3855439" y="251128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D378632-01CD-2618-694A-DC620430C00C}"/>
              </a:ext>
            </a:extLst>
          </p:cNvPr>
          <p:cNvSpPr txBox="1"/>
          <p:nvPr/>
        </p:nvSpPr>
        <p:spPr>
          <a:xfrm>
            <a:off x="4247325" y="251128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CD4CF2C-47BB-2F71-524E-98BAC1447235}"/>
              </a:ext>
            </a:extLst>
          </p:cNvPr>
          <p:cNvSpPr txBox="1"/>
          <p:nvPr/>
        </p:nvSpPr>
        <p:spPr>
          <a:xfrm>
            <a:off x="1504123" y="288865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66E8C11-D37F-527E-C567-5794B693494C}"/>
              </a:ext>
            </a:extLst>
          </p:cNvPr>
          <p:cNvSpPr txBox="1"/>
          <p:nvPr/>
        </p:nvSpPr>
        <p:spPr>
          <a:xfrm>
            <a:off x="1896009" y="288865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48560F3-34F2-21B5-C035-7B749D017354}"/>
              </a:ext>
            </a:extLst>
          </p:cNvPr>
          <p:cNvSpPr txBox="1"/>
          <p:nvPr/>
        </p:nvSpPr>
        <p:spPr>
          <a:xfrm>
            <a:off x="2287895" y="288865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55C838C-8E6B-C334-80C8-657E196D9634}"/>
              </a:ext>
            </a:extLst>
          </p:cNvPr>
          <p:cNvSpPr txBox="1"/>
          <p:nvPr/>
        </p:nvSpPr>
        <p:spPr>
          <a:xfrm>
            <a:off x="2679781" y="288865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18E4402-C118-B1F5-7AEB-1BF3E7468EA8}"/>
              </a:ext>
            </a:extLst>
          </p:cNvPr>
          <p:cNvSpPr txBox="1"/>
          <p:nvPr/>
        </p:nvSpPr>
        <p:spPr>
          <a:xfrm>
            <a:off x="3071667" y="288865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961471F-7928-8D7F-FE55-37D8FA9ABCB6}"/>
              </a:ext>
            </a:extLst>
          </p:cNvPr>
          <p:cNvSpPr txBox="1"/>
          <p:nvPr/>
        </p:nvSpPr>
        <p:spPr>
          <a:xfrm>
            <a:off x="3463553" y="288865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7DC71FC-DE3C-739C-381F-D0476A541BD5}"/>
              </a:ext>
            </a:extLst>
          </p:cNvPr>
          <p:cNvSpPr txBox="1"/>
          <p:nvPr/>
        </p:nvSpPr>
        <p:spPr>
          <a:xfrm>
            <a:off x="3855439" y="288865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696C17F-E2F5-2DB1-E51B-F040F0D9CE07}"/>
              </a:ext>
            </a:extLst>
          </p:cNvPr>
          <p:cNvSpPr txBox="1"/>
          <p:nvPr/>
        </p:nvSpPr>
        <p:spPr>
          <a:xfrm>
            <a:off x="4247325" y="288865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C88A923-B015-4DBC-A55F-FF73A5611822}"/>
              </a:ext>
            </a:extLst>
          </p:cNvPr>
          <p:cNvSpPr txBox="1"/>
          <p:nvPr/>
        </p:nvSpPr>
        <p:spPr>
          <a:xfrm>
            <a:off x="1504123" y="326602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B1D9536-C26E-2D3A-5C82-F7B76817DFFB}"/>
              </a:ext>
            </a:extLst>
          </p:cNvPr>
          <p:cNvSpPr txBox="1"/>
          <p:nvPr/>
        </p:nvSpPr>
        <p:spPr>
          <a:xfrm>
            <a:off x="1896009" y="326602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C3AD764-473C-6F83-7206-9A803511E17B}"/>
              </a:ext>
            </a:extLst>
          </p:cNvPr>
          <p:cNvSpPr txBox="1"/>
          <p:nvPr/>
        </p:nvSpPr>
        <p:spPr>
          <a:xfrm>
            <a:off x="2287895" y="326602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F28B6FE-7919-8D35-13E7-0820C71C3736}"/>
              </a:ext>
            </a:extLst>
          </p:cNvPr>
          <p:cNvSpPr txBox="1"/>
          <p:nvPr/>
        </p:nvSpPr>
        <p:spPr>
          <a:xfrm>
            <a:off x="2679781" y="326602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320214B-4BC1-6299-0ACF-546C50D76ACD}"/>
              </a:ext>
            </a:extLst>
          </p:cNvPr>
          <p:cNvSpPr txBox="1"/>
          <p:nvPr/>
        </p:nvSpPr>
        <p:spPr>
          <a:xfrm>
            <a:off x="3071667" y="326602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427E83A-2152-705D-8DAC-0F4F1EA42E54}"/>
              </a:ext>
            </a:extLst>
          </p:cNvPr>
          <p:cNvSpPr txBox="1"/>
          <p:nvPr/>
        </p:nvSpPr>
        <p:spPr>
          <a:xfrm>
            <a:off x="3463553" y="326602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4C5CA9B-7E6B-E67F-3E69-A7E557CFEF12}"/>
              </a:ext>
            </a:extLst>
          </p:cNvPr>
          <p:cNvSpPr txBox="1"/>
          <p:nvPr/>
        </p:nvSpPr>
        <p:spPr>
          <a:xfrm>
            <a:off x="3855439" y="326602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C1B08AE-5C67-A8D0-F4B3-4E5F47F8F99F}"/>
              </a:ext>
            </a:extLst>
          </p:cNvPr>
          <p:cNvSpPr txBox="1"/>
          <p:nvPr/>
        </p:nvSpPr>
        <p:spPr>
          <a:xfrm>
            <a:off x="4247325" y="326602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947AE78-6B93-DF87-EE18-6AADEEE18722}"/>
              </a:ext>
            </a:extLst>
          </p:cNvPr>
          <p:cNvSpPr txBox="1"/>
          <p:nvPr/>
        </p:nvSpPr>
        <p:spPr>
          <a:xfrm>
            <a:off x="1504123" y="364339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6895386-718E-E7F4-F657-A5CB6BAED7B8}"/>
              </a:ext>
            </a:extLst>
          </p:cNvPr>
          <p:cNvSpPr txBox="1"/>
          <p:nvPr/>
        </p:nvSpPr>
        <p:spPr>
          <a:xfrm>
            <a:off x="1896009" y="364339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1B6C51C-FBAB-B827-3B9B-237128BA7400}"/>
              </a:ext>
            </a:extLst>
          </p:cNvPr>
          <p:cNvSpPr txBox="1"/>
          <p:nvPr/>
        </p:nvSpPr>
        <p:spPr>
          <a:xfrm>
            <a:off x="2287895" y="364339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DDC73A8-A8BD-CBFE-7E1E-B60F404A8DC9}"/>
              </a:ext>
            </a:extLst>
          </p:cNvPr>
          <p:cNvSpPr txBox="1"/>
          <p:nvPr/>
        </p:nvSpPr>
        <p:spPr>
          <a:xfrm>
            <a:off x="2679781" y="364339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1A53E2E-15C6-9D84-D814-BB832C8878AA}"/>
              </a:ext>
            </a:extLst>
          </p:cNvPr>
          <p:cNvSpPr txBox="1"/>
          <p:nvPr/>
        </p:nvSpPr>
        <p:spPr>
          <a:xfrm>
            <a:off x="3071667" y="364339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9E34B1E-AF45-D664-329B-5F6E149B6FEA}"/>
              </a:ext>
            </a:extLst>
          </p:cNvPr>
          <p:cNvSpPr txBox="1"/>
          <p:nvPr/>
        </p:nvSpPr>
        <p:spPr>
          <a:xfrm>
            <a:off x="3463553" y="364339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EF38ED6-720A-F074-8A05-783BC15AD8D7}"/>
              </a:ext>
            </a:extLst>
          </p:cNvPr>
          <p:cNvSpPr txBox="1"/>
          <p:nvPr/>
        </p:nvSpPr>
        <p:spPr>
          <a:xfrm>
            <a:off x="3855439" y="364339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9EA443B-E937-25C3-E553-F5F9CDD55679}"/>
              </a:ext>
            </a:extLst>
          </p:cNvPr>
          <p:cNvSpPr txBox="1"/>
          <p:nvPr/>
        </p:nvSpPr>
        <p:spPr>
          <a:xfrm>
            <a:off x="4247325" y="364339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452CC29-5401-7ED8-3AE6-332CB59201F5}"/>
              </a:ext>
            </a:extLst>
          </p:cNvPr>
          <p:cNvSpPr txBox="1"/>
          <p:nvPr/>
        </p:nvSpPr>
        <p:spPr>
          <a:xfrm>
            <a:off x="1504123" y="402077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B8AA55A-99A6-2161-3A39-5AD8D82E5F39}"/>
              </a:ext>
            </a:extLst>
          </p:cNvPr>
          <p:cNvSpPr txBox="1"/>
          <p:nvPr/>
        </p:nvSpPr>
        <p:spPr>
          <a:xfrm>
            <a:off x="1896009" y="402076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8F62266-14D0-8493-3384-72FBE7D9AE4E}"/>
              </a:ext>
            </a:extLst>
          </p:cNvPr>
          <p:cNvSpPr txBox="1"/>
          <p:nvPr/>
        </p:nvSpPr>
        <p:spPr>
          <a:xfrm>
            <a:off x="2287895" y="4020769"/>
            <a:ext cx="391886" cy="37737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11D8EDB-6C10-6718-DAEF-710D38F6BFCF}"/>
              </a:ext>
            </a:extLst>
          </p:cNvPr>
          <p:cNvSpPr txBox="1"/>
          <p:nvPr/>
        </p:nvSpPr>
        <p:spPr>
          <a:xfrm>
            <a:off x="2679781" y="402076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E38E211C-EA2E-1ADA-AF39-F0CDADCA5E33}"/>
              </a:ext>
            </a:extLst>
          </p:cNvPr>
          <p:cNvSpPr txBox="1"/>
          <p:nvPr/>
        </p:nvSpPr>
        <p:spPr>
          <a:xfrm>
            <a:off x="3071667" y="402076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748DC15-DDAA-67A2-8EF0-EEC9A7E30FC2}"/>
              </a:ext>
            </a:extLst>
          </p:cNvPr>
          <p:cNvSpPr txBox="1"/>
          <p:nvPr/>
        </p:nvSpPr>
        <p:spPr>
          <a:xfrm>
            <a:off x="3463553" y="402076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19374468-DF72-E4E9-2DC5-1F892BC127D8}"/>
              </a:ext>
            </a:extLst>
          </p:cNvPr>
          <p:cNvSpPr txBox="1"/>
          <p:nvPr/>
        </p:nvSpPr>
        <p:spPr>
          <a:xfrm>
            <a:off x="3855439" y="402076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9D7330E-C134-7D85-490A-9A4679AB1229}"/>
              </a:ext>
            </a:extLst>
          </p:cNvPr>
          <p:cNvSpPr txBox="1"/>
          <p:nvPr/>
        </p:nvSpPr>
        <p:spPr>
          <a:xfrm>
            <a:off x="4247325" y="402076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8C2D1B9-AEF7-9F54-AC9E-206A2EC1BDA4}"/>
              </a:ext>
            </a:extLst>
          </p:cNvPr>
          <p:cNvSpPr txBox="1"/>
          <p:nvPr/>
        </p:nvSpPr>
        <p:spPr>
          <a:xfrm>
            <a:off x="1504123" y="439814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9468520F-1B33-7617-C728-76EBCA0C644F}"/>
              </a:ext>
            </a:extLst>
          </p:cNvPr>
          <p:cNvSpPr txBox="1"/>
          <p:nvPr/>
        </p:nvSpPr>
        <p:spPr>
          <a:xfrm>
            <a:off x="1896009" y="439814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AA396761-9E21-278E-2E4F-88A16F53838A}"/>
              </a:ext>
            </a:extLst>
          </p:cNvPr>
          <p:cNvSpPr txBox="1"/>
          <p:nvPr/>
        </p:nvSpPr>
        <p:spPr>
          <a:xfrm>
            <a:off x="2287895" y="439814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1E93A41D-4219-2157-112F-3A63C51DC999}"/>
              </a:ext>
            </a:extLst>
          </p:cNvPr>
          <p:cNvSpPr txBox="1"/>
          <p:nvPr/>
        </p:nvSpPr>
        <p:spPr>
          <a:xfrm>
            <a:off x="2679781" y="43981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9CF1259-B31B-AC83-92DD-1CF8EFDB7514}"/>
              </a:ext>
            </a:extLst>
          </p:cNvPr>
          <p:cNvSpPr txBox="1"/>
          <p:nvPr/>
        </p:nvSpPr>
        <p:spPr>
          <a:xfrm>
            <a:off x="3071667" y="43981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E893C36-0DAD-A43D-F347-38A16E585DF5}"/>
              </a:ext>
            </a:extLst>
          </p:cNvPr>
          <p:cNvSpPr txBox="1"/>
          <p:nvPr/>
        </p:nvSpPr>
        <p:spPr>
          <a:xfrm>
            <a:off x="3463553" y="439813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45CCE408-DFC2-2A97-D49D-B8F34DBA3248}"/>
              </a:ext>
            </a:extLst>
          </p:cNvPr>
          <p:cNvSpPr txBox="1"/>
          <p:nvPr/>
        </p:nvSpPr>
        <p:spPr>
          <a:xfrm>
            <a:off x="3855439" y="439813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DF914E2-95EF-98C2-0707-373F01E76AE0}"/>
              </a:ext>
            </a:extLst>
          </p:cNvPr>
          <p:cNvSpPr txBox="1"/>
          <p:nvPr/>
        </p:nvSpPr>
        <p:spPr>
          <a:xfrm>
            <a:off x="4247325" y="439813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C88BCFC-F2D3-C824-9FA2-0542A01B39CA}"/>
              </a:ext>
            </a:extLst>
          </p:cNvPr>
          <p:cNvSpPr/>
          <p:nvPr/>
        </p:nvSpPr>
        <p:spPr>
          <a:xfrm>
            <a:off x="1441252" y="1285466"/>
            <a:ext cx="1301400" cy="122581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468D98-FFF0-DA46-6342-1ECCA3750BAF}"/>
              </a:ext>
            </a:extLst>
          </p:cNvPr>
          <p:cNvSpPr txBox="1"/>
          <p:nvPr/>
        </p:nvSpPr>
        <p:spPr>
          <a:xfrm>
            <a:off x="5031097" y="1574508"/>
            <a:ext cx="6957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示例：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dirty="0"/>
              <a:t>此时</a:t>
            </a:r>
            <a:r>
              <a:rPr lang="en-US" altLang="zh-CN" dirty="0"/>
              <a:t>center</a:t>
            </a:r>
            <a:r>
              <a:rPr lang="zh-CN" altLang="en-US" dirty="0"/>
              <a:t>非</a:t>
            </a:r>
            <a:r>
              <a:rPr lang="en-US" altLang="zh-CN" dirty="0"/>
              <a:t>seed</a:t>
            </a:r>
            <a:r>
              <a:rPr lang="zh-CN" altLang="en-US" dirty="0"/>
              <a:t>，填充边界之后，周围不存在</a:t>
            </a:r>
            <a:r>
              <a:rPr lang="zh-CN" altLang="en-US" b="1" dirty="0"/>
              <a:t>非</a:t>
            </a:r>
            <a:r>
              <a:rPr lang="en-US" altLang="zh-CN" b="1" dirty="0"/>
              <a:t>seed</a:t>
            </a:r>
            <a:r>
              <a:rPr lang="zh-CN" altLang="en-US" dirty="0"/>
              <a:t>，</a:t>
            </a:r>
            <a:r>
              <a:rPr lang="zh-CN" altLang="en-US" b="1" dirty="0"/>
              <a:t>非边界</a:t>
            </a:r>
            <a:r>
              <a:rPr lang="zh-CN" altLang="en-US" dirty="0"/>
              <a:t>的异标栅格，则</a:t>
            </a:r>
            <a:r>
              <a:rPr lang="en-US" altLang="zh-CN" dirty="0"/>
              <a:t>center</a:t>
            </a:r>
            <a:r>
              <a:rPr lang="zh-CN" altLang="en-US" dirty="0"/>
              <a:t>不是</a:t>
            </a:r>
            <a:r>
              <a:rPr lang="en-US" altLang="zh-CN" dirty="0"/>
              <a:t>edge</a:t>
            </a:r>
            <a:r>
              <a:rPr lang="zh-CN" altLang="en-US" dirty="0"/>
              <a:t>点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9C6458-69FF-00D1-BE0C-370AA73160EA}"/>
              </a:ext>
            </a:extLst>
          </p:cNvPr>
          <p:cNvSpPr txBox="1"/>
          <p:nvPr/>
        </p:nvSpPr>
        <p:spPr>
          <a:xfrm>
            <a:off x="1504123" y="137916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7CB3E4-FE2F-4EB9-52D6-9479C5191C3F}"/>
              </a:ext>
            </a:extLst>
          </p:cNvPr>
          <p:cNvSpPr txBox="1"/>
          <p:nvPr/>
        </p:nvSpPr>
        <p:spPr>
          <a:xfrm>
            <a:off x="1896009" y="137916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E13F71-2120-64E2-1501-DF8A16C6321D}"/>
              </a:ext>
            </a:extLst>
          </p:cNvPr>
          <p:cNvSpPr txBox="1"/>
          <p:nvPr/>
        </p:nvSpPr>
        <p:spPr>
          <a:xfrm>
            <a:off x="2287895" y="137916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3013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29549-9DD7-8F34-DAE6-A12B724DD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9BA02C9-89F7-FC79-177F-7896B2DEE1CC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002227D-0A63-9BA9-90BB-1AD9E3914E5E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08EE2DF-1052-01DC-8108-B618945C5ECF}"/>
              </a:ext>
            </a:extLst>
          </p:cNvPr>
          <p:cNvSpPr txBox="1"/>
          <p:nvPr/>
        </p:nvSpPr>
        <p:spPr>
          <a:xfrm>
            <a:off x="239486" y="188686"/>
            <a:ext cx="35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2. </a:t>
            </a:r>
            <a:r>
              <a:rPr lang="zh-CN" altLang="en-US" sz="2800" b="1" dirty="0"/>
              <a:t>算法思路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BE74F5-8797-F3EF-D8EF-8DBF3C26B280}"/>
              </a:ext>
            </a:extLst>
          </p:cNvPr>
          <p:cNvSpPr txBox="1"/>
          <p:nvPr/>
        </p:nvSpPr>
        <p:spPr>
          <a:xfrm>
            <a:off x="1504123" y="1756542"/>
            <a:ext cx="391886" cy="37737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078AD1-2032-C3C0-9730-A27A803F9A7B}"/>
              </a:ext>
            </a:extLst>
          </p:cNvPr>
          <p:cNvSpPr txBox="1"/>
          <p:nvPr/>
        </p:nvSpPr>
        <p:spPr>
          <a:xfrm>
            <a:off x="1896009" y="175654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DD42A0C-B625-1FEE-EBC8-1499FFE3A007}"/>
              </a:ext>
            </a:extLst>
          </p:cNvPr>
          <p:cNvSpPr txBox="1"/>
          <p:nvPr/>
        </p:nvSpPr>
        <p:spPr>
          <a:xfrm>
            <a:off x="2287895" y="175654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2C2306-5C3F-8D68-857E-62C222491DAC}"/>
              </a:ext>
            </a:extLst>
          </p:cNvPr>
          <p:cNvSpPr txBox="1"/>
          <p:nvPr/>
        </p:nvSpPr>
        <p:spPr>
          <a:xfrm>
            <a:off x="2679781" y="175654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3C2B527-47C7-0B20-6D6B-02418544F560}"/>
              </a:ext>
            </a:extLst>
          </p:cNvPr>
          <p:cNvSpPr txBox="1"/>
          <p:nvPr/>
        </p:nvSpPr>
        <p:spPr>
          <a:xfrm>
            <a:off x="3071667" y="175654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E74F807-5123-7E37-0FE9-3BBB9E5AD499}"/>
              </a:ext>
            </a:extLst>
          </p:cNvPr>
          <p:cNvSpPr txBox="1"/>
          <p:nvPr/>
        </p:nvSpPr>
        <p:spPr>
          <a:xfrm>
            <a:off x="3463553" y="17565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3848D6F-AC54-5676-3434-9E398400779F}"/>
              </a:ext>
            </a:extLst>
          </p:cNvPr>
          <p:cNvSpPr txBox="1"/>
          <p:nvPr/>
        </p:nvSpPr>
        <p:spPr>
          <a:xfrm>
            <a:off x="3855439" y="17565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EBA5BF-F79D-D18D-0CF8-AC2219C2D21E}"/>
              </a:ext>
            </a:extLst>
          </p:cNvPr>
          <p:cNvSpPr txBox="1"/>
          <p:nvPr/>
        </p:nvSpPr>
        <p:spPr>
          <a:xfrm>
            <a:off x="4247325" y="175653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0A6A3B-AEF3-CA72-D844-E3B109AB1DB0}"/>
              </a:ext>
            </a:extLst>
          </p:cNvPr>
          <p:cNvSpPr txBox="1"/>
          <p:nvPr/>
        </p:nvSpPr>
        <p:spPr>
          <a:xfrm>
            <a:off x="1504123" y="213391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C7CA27E-DD0C-6AC8-8BB7-F9F39D1D37DB}"/>
              </a:ext>
            </a:extLst>
          </p:cNvPr>
          <p:cNvSpPr txBox="1"/>
          <p:nvPr/>
        </p:nvSpPr>
        <p:spPr>
          <a:xfrm>
            <a:off x="1896009" y="213391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2ABB639-981B-5B44-DEBE-FA5590B63BAA}"/>
              </a:ext>
            </a:extLst>
          </p:cNvPr>
          <p:cNvSpPr txBox="1"/>
          <p:nvPr/>
        </p:nvSpPr>
        <p:spPr>
          <a:xfrm>
            <a:off x="2287895" y="213391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2B519E3-ED5D-DF31-FCDB-D4041F146EEA}"/>
              </a:ext>
            </a:extLst>
          </p:cNvPr>
          <p:cNvSpPr txBox="1"/>
          <p:nvPr/>
        </p:nvSpPr>
        <p:spPr>
          <a:xfrm>
            <a:off x="2679781" y="213391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FA47484-1640-08BA-1663-C2D5C15A5F4F}"/>
              </a:ext>
            </a:extLst>
          </p:cNvPr>
          <p:cNvSpPr txBox="1"/>
          <p:nvPr/>
        </p:nvSpPr>
        <p:spPr>
          <a:xfrm>
            <a:off x="3071667" y="213391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A3A8060-E49D-9971-D7D3-9DA78F39A8C3}"/>
              </a:ext>
            </a:extLst>
          </p:cNvPr>
          <p:cNvSpPr txBox="1"/>
          <p:nvPr/>
        </p:nvSpPr>
        <p:spPr>
          <a:xfrm>
            <a:off x="3463553" y="213391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77873B7-A298-AE4C-EB36-C102805948C3}"/>
              </a:ext>
            </a:extLst>
          </p:cNvPr>
          <p:cNvSpPr txBox="1"/>
          <p:nvPr/>
        </p:nvSpPr>
        <p:spPr>
          <a:xfrm>
            <a:off x="3855439" y="213391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079638D-C633-00DD-2090-453C0A6A011D}"/>
              </a:ext>
            </a:extLst>
          </p:cNvPr>
          <p:cNvSpPr txBox="1"/>
          <p:nvPr/>
        </p:nvSpPr>
        <p:spPr>
          <a:xfrm>
            <a:off x="4247325" y="2133909"/>
            <a:ext cx="391886" cy="37737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00147CF-0696-02AD-19AA-59509A53ED60}"/>
              </a:ext>
            </a:extLst>
          </p:cNvPr>
          <p:cNvSpPr txBox="1"/>
          <p:nvPr/>
        </p:nvSpPr>
        <p:spPr>
          <a:xfrm>
            <a:off x="1504123" y="251128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BA66636-B689-5957-E568-F1EB353B78FD}"/>
              </a:ext>
            </a:extLst>
          </p:cNvPr>
          <p:cNvSpPr txBox="1"/>
          <p:nvPr/>
        </p:nvSpPr>
        <p:spPr>
          <a:xfrm>
            <a:off x="1896009" y="251128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F5E6422-726F-6F80-9F28-8E611BE9B122}"/>
              </a:ext>
            </a:extLst>
          </p:cNvPr>
          <p:cNvSpPr txBox="1"/>
          <p:nvPr/>
        </p:nvSpPr>
        <p:spPr>
          <a:xfrm>
            <a:off x="2287895" y="251128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CA8730D-DB40-7E0B-E4E6-F011DC178151}"/>
              </a:ext>
            </a:extLst>
          </p:cNvPr>
          <p:cNvSpPr txBox="1"/>
          <p:nvPr/>
        </p:nvSpPr>
        <p:spPr>
          <a:xfrm>
            <a:off x="2679781" y="251128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08B0820-6B19-28F0-7310-A5D68E17B7DE}"/>
              </a:ext>
            </a:extLst>
          </p:cNvPr>
          <p:cNvSpPr txBox="1"/>
          <p:nvPr/>
        </p:nvSpPr>
        <p:spPr>
          <a:xfrm>
            <a:off x="3071667" y="251128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9ADF493-9400-537B-D5E7-6F145819EF0D}"/>
              </a:ext>
            </a:extLst>
          </p:cNvPr>
          <p:cNvSpPr txBox="1"/>
          <p:nvPr/>
        </p:nvSpPr>
        <p:spPr>
          <a:xfrm>
            <a:off x="3463553" y="251128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7560616-F70C-2041-DDCE-E3DF318FAB1E}"/>
              </a:ext>
            </a:extLst>
          </p:cNvPr>
          <p:cNvSpPr txBox="1"/>
          <p:nvPr/>
        </p:nvSpPr>
        <p:spPr>
          <a:xfrm>
            <a:off x="3855439" y="251128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19B8FBF-F095-6352-C391-6BDEE4967848}"/>
              </a:ext>
            </a:extLst>
          </p:cNvPr>
          <p:cNvSpPr txBox="1"/>
          <p:nvPr/>
        </p:nvSpPr>
        <p:spPr>
          <a:xfrm>
            <a:off x="4247325" y="251128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4026984-59BD-8B0F-A562-4E7F36D285E8}"/>
              </a:ext>
            </a:extLst>
          </p:cNvPr>
          <p:cNvSpPr txBox="1"/>
          <p:nvPr/>
        </p:nvSpPr>
        <p:spPr>
          <a:xfrm>
            <a:off x="1504123" y="288865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1698DD6-106E-F09A-9390-E4090C77E543}"/>
              </a:ext>
            </a:extLst>
          </p:cNvPr>
          <p:cNvSpPr txBox="1"/>
          <p:nvPr/>
        </p:nvSpPr>
        <p:spPr>
          <a:xfrm>
            <a:off x="1896009" y="288865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7E19FA4-4896-0E1E-3ACA-A439E1E2897E}"/>
              </a:ext>
            </a:extLst>
          </p:cNvPr>
          <p:cNvSpPr txBox="1"/>
          <p:nvPr/>
        </p:nvSpPr>
        <p:spPr>
          <a:xfrm>
            <a:off x="2287895" y="288865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BCB6091-AB83-467F-09E9-95E649DAD925}"/>
              </a:ext>
            </a:extLst>
          </p:cNvPr>
          <p:cNvSpPr txBox="1"/>
          <p:nvPr/>
        </p:nvSpPr>
        <p:spPr>
          <a:xfrm>
            <a:off x="2679781" y="288865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FA5319F-0950-77E9-00A6-51B74BC17DF9}"/>
              </a:ext>
            </a:extLst>
          </p:cNvPr>
          <p:cNvSpPr txBox="1"/>
          <p:nvPr/>
        </p:nvSpPr>
        <p:spPr>
          <a:xfrm>
            <a:off x="3071667" y="288865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C87459D-B98C-555C-EFF8-22729B5915FF}"/>
              </a:ext>
            </a:extLst>
          </p:cNvPr>
          <p:cNvSpPr txBox="1"/>
          <p:nvPr/>
        </p:nvSpPr>
        <p:spPr>
          <a:xfrm>
            <a:off x="3463553" y="288865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CE43B23-8073-ECE7-1429-06E0D01639CB}"/>
              </a:ext>
            </a:extLst>
          </p:cNvPr>
          <p:cNvSpPr txBox="1"/>
          <p:nvPr/>
        </p:nvSpPr>
        <p:spPr>
          <a:xfrm>
            <a:off x="3855439" y="288865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DCCFAF5-2ACF-5733-67B3-A44556D61C32}"/>
              </a:ext>
            </a:extLst>
          </p:cNvPr>
          <p:cNvSpPr txBox="1"/>
          <p:nvPr/>
        </p:nvSpPr>
        <p:spPr>
          <a:xfrm>
            <a:off x="4247325" y="288865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A957EE0-BD1F-0DD7-362A-C242E4C1E6A8}"/>
              </a:ext>
            </a:extLst>
          </p:cNvPr>
          <p:cNvSpPr txBox="1"/>
          <p:nvPr/>
        </p:nvSpPr>
        <p:spPr>
          <a:xfrm>
            <a:off x="1504123" y="326602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FDD7450-D278-30A5-2781-B6FF6161F357}"/>
              </a:ext>
            </a:extLst>
          </p:cNvPr>
          <p:cNvSpPr txBox="1"/>
          <p:nvPr/>
        </p:nvSpPr>
        <p:spPr>
          <a:xfrm>
            <a:off x="1896009" y="326602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452590E-427F-6DD8-ADCD-B9B505602CD0}"/>
              </a:ext>
            </a:extLst>
          </p:cNvPr>
          <p:cNvSpPr txBox="1"/>
          <p:nvPr/>
        </p:nvSpPr>
        <p:spPr>
          <a:xfrm>
            <a:off x="2287895" y="326602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427EEE7-D2CD-034B-74CC-7335E94BB1A8}"/>
              </a:ext>
            </a:extLst>
          </p:cNvPr>
          <p:cNvSpPr txBox="1"/>
          <p:nvPr/>
        </p:nvSpPr>
        <p:spPr>
          <a:xfrm>
            <a:off x="2679781" y="326602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96F16CE-E38B-3CAA-E13C-B3AED1D1DDB4}"/>
              </a:ext>
            </a:extLst>
          </p:cNvPr>
          <p:cNvSpPr txBox="1"/>
          <p:nvPr/>
        </p:nvSpPr>
        <p:spPr>
          <a:xfrm>
            <a:off x="3071667" y="326602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D6A218A-EB6A-90AE-70DC-0234CA761717}"/>
              </a:ext>
            </a:extLst>
          </p:cNvPr>
          <p:cNvSpPr txBox="1"/>
          <p:nvPr/>
        </p:nvSpPr>
        <p:spPr>
          <a:xfrm>
            <a:off x="3463553" y="326602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8BB1EFA-17E2-B267-44A5-33889984493B}"/>
              </a:ext>
            </a:extLst>
          </p:cNvPr>
          <p:cNvSpPr txBox="1"/>
          <p:nvPr/>
        </p:nvSpPr>
        <p:spPr>
          <a:xfrm>
            <a:off x="3855439" y="326602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AE59BE8-47BA-B395-905A-C5C54A97DE9D}"/>
              </a:ext>
            </a:extLst>
          </p:cNvPr>
          <p:cNvSpPr txBox="1"/>
          <p:nvPr/>
        </p:nvSpPr>
        <p:spPr>
          <a:xfrm>
            <a:off x="4247325" y="326602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2B38D87-9475-719D-D990-54B5A2641B1C}"/>
              </a:ext>
            </a:extLst>
          </p:cNvPr>
          <p:cNvSpPr txBox="1"/>
          <p:nvPr/>
        </p:nvSpPr>
        <p:spPr>
          <a:xfrm>
            <a:off x="1504123" y="364339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7E3DE87-8357-7568-35EB-3CBA9C790465}"/>
              </a:ext>
            </a:extLst>
          </p:cNvPr>
          <p:cNvSpPr txBox="1"/>
          <p:nvPr/>
        </p:nvSpPr>
        <p:spPr>
          <a:xfrm>
            <a:off x="1896009" y="364339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6E29872-8522-C53C-D70E-3D761EDCD8B5}"/>
              </a:ext>
            </a:extLst>
          </p:cNvPr>
          <p:cNvSpPr txBox="1"/>
          <p:nvPr/>
        </p:nvSpPr>
        <p:spPr>
          <a:xfrm>
            <a:off x="2287895" y="364339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DF95022-8592-D757-A517-B26F68246209}"/>
              </a:ext>
            </a:extLst>
          </p:cNvPr>
          <p:cNvSpPr txBox="1"/>
          <p:nvPr/>
        </p:nvSpPr>
        <p:spPr>
          <a:xfrm>
            <a:off x="2679781" y="364339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E6A5C01-4853-0B4E-D4CA-4B207A5676A7}"/>
              </a:ext>
            </a:extLst>
          </p:cNvPr>
          <p:cNvSpPr txBox="1"/>
          <p:nvPr/>
        </p:nvSpPr>
        <p:spPr>
          <a:xfrm>
            <a:off x="3071667" y="364339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C458990-BDBB-2B25-9A48-583883E35ECB}"/>
              </a:ext>
            </a:extLst>
          </p:cNvPr>
          <p:cNvSpPr txBox="1"/>
          <p:nvPr/>
        </p:nvSpPr>
        <p:spPr>
          <a:xfrm>
            <a:off x="3463553" y="364339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AAEC839-D09B-AFA8-DC86-9D4F012A742C}"/>
              </a:ext>
            </a:extLst>
          </p:cNvPr>
          <p:cNvSpPr txBox="1"/>
          <p:nvPr/>
        </p:nvSpPr>
        <p:spPr>
          <a:xfrm>
            <a:off x="3855439" y="364339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7E320E8-8191-127E-26A0-D27A7BDACBF0}"/>
              </a:ext>
            </a:extLst>
          </p:cNvPr>
          <p:cNvSpPr txBox="1"/>
          <p:nvPr/>
        </p:nvSpPr>
        <p:spPr>
          <a:xfrm>
            <a:off x="4247325" y="364339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0BC503B-BF03-B1FC-0D83-5AECABC9F882}"/>
              </a:ext>
            </a:extLst>
          </p:cNvPr>
          <p:cNvSpPr txBox="1"/>
          <p:nvPr/>
        </p:nvSpPr>
        <p:spPr>
          <a:xfrm>
            <a:off x="1504123" y="402077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28333DA-B345-7B8D-F0F1-4224C522A0C6}"/>
              </a:ext>
            </a:extLst>
          </p:cNvPr>
          <p:cNvSpPr txBox="1"/>
          <p:nvPr/>
        </p:nvSpPr>
        <p:spPr>
          <a:xfrm>
            <a:off x="1896009" y="402076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AFB27BF-B552-2723-1D11-8F1BFF9A80B2}"/>
              </a:ext>
            </a:extLst>
          </p:cNvPr>
          <p:cNvSpPr txBox="1"/>
          <p:nvPr/>
        </p:nvSpPr>
        <p:spPr>
          <a:xfrm>
            <a:off x="2287895" y="4020769"/>
            <a:ext cx="391886" cy="37737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A8DE0FA-8ADE-E58D-89A6-86BC46CF9219}"/>
              </a:ext>
            </a:extLst>
          </p:cNvPr>
          <p:cNvSpPr txBox="1"/>
          <p:nvPr/>
        </p:nvSpPr>
        <p:spPr>
          <a:xfrm>
            <a:off x="2679781" y="402076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CB9C016-3B11-BC9C-8027-01C700B8BE8D}"/>
              </a:ext>
            </a:extLst>
          </p:cNvPr>
          <p:cNvSpPr txBox="1"/>
          <p:nvPr/>
        </p:nvSpPr>
        <p:spPr>
          <a:xfrm>
            <a:off x="3071667" y="402076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882A869-E98B-4152-E85D-7751973AFF49}"/>
              </a:ext>
            </a:extLst>
          </p:cNvPr>
          <p:cNvSpPr txBox="1"/>
          <p:nvPr/>
        </p:nvSpPr>
        <p:spPr>
          <a:xfrm>
            <a:off x="3463553" y="402076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B506355C-F5A0-60AF-B2DE-0C8593D365CF}"/>
              </a:ext>
            </a:extLst>
          </p:cNvPr>
          <p:cNvSpPr txBox="1"/>
          <p:nvPr/>
        </p:nvSpPr>
        <p:spPr>
          <a:xfrm>
            <a:off x="3855439" y="402076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44D9907-B6FA-4FCA-E6B6-C20B30CDC2A7}"/>
              </a:ext>
            </a:extLst>
          </p:cNvPr>
          <p:cNvSpPr txBox="1"/>
          <p:nvPr/>
        </p:nvSpPr>
        <p:spPr>
          <a:xfrm>
            <a:off x="4247325" y="402076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C00D7F3-4AC3-69EF-F2A2-02079302C5DF}"/>
              </a:ext>
            </a:extLst>
          </p:cNvPr>
          <p:cNvSpPr txBox="1"/>
          <p:nvPr/>
        </p:nvSpPr>
        <p:spPr>
          <a:xfrm>
            <a:off x="1504123" y="439814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9FDE3EDF-57FA-56A4-50EC-55CE9E3E356F}"/>
              </a:ext>
            </a:extLst>
          </p:cNvPr>
          <p:cNvSpPr txBox="1"/>
          <p:nvPr/>
        </p:nvSpPr>
        <p:spPr>
          <a:xfrm>
            <a:off x="1896009" y="439814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1BDDE2B3-7418-3103-9A2E-CC7539CD7855}"/>
              </a:ext>
            </a:extLst>
          </p:cNvPr>
          <p:cNvSpPr txBox="1"/>
          <p:nvPr/>
        </p:nvSpPr>
        <p:spPr>
          <a:xfrm>
            <a:off x="2287895" y="439814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7464AA7-B203-29B8-8334-308E82DA6D8B}"/>
              </a:ext>
            </a:extLst>
          </p:cNvPr>
          <p:cNvSpPr txBox="1"/>
          <p:nvPr/>
        </p:nvSpPr>
        <p:spPr>
          <a:xfrm>
            <a:off x="2679781" y="43981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D728C84-26F3-3A36-87DA-4EC6F4CC2EAA}"/>
              </a:ext>
            </a:extLst>
          </p:cNvPr>
          <p:cNvSpPr txBox="1"/>
          <p:nvPr/>
        </p:nvSpPr>
        <p:spPr>
          <a:xfrm>
            <a:off x="3071667" y="43981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D3FFC2E6-EADF-7C6E-9C7F-619AB1B835A5}"/>
              </a:ext>
            </a:extLst>
          </p:cNvPr>
          <p:cNvSpPr txBox="1"/>
          <p:nvPr/>
        </p:nvSpPr>
        <p:spPr>
          <a:xfrm>
            <a:off x="3463553" y="439813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3AE3A2EB-B6DE-B78E-AEF8-00F624F37F9A}"/>
              </a:ext>
            </a:extLst>
          </p:cNvPr>
          <p:cNvSpPr txBox="1"/>
          <p:nvPr/>
        </p:nvSpPr>
        <p:spPr>
          <a:xfrm>
            <a:off x="3855439" y="439813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0E34BB0-6950-CB02-BECD-6919D5060BE0}"/>
              </a:ext>
            </a:extLst>
          </p:cNvPr>
          <p:cNvSpPr txBox="1"/>
          <p:nvPr/>
        </p:nvSpPr>
        <p:spPr>
          <a:xfrm>
            <a:off x="4247325" y="439813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34B3C00-DA37-F5CB-A3F2-245EF9159847}"/>
              </a:ext>
            </a:extLst>
          </p:cNvPr>
          <p:cNvSpPr/>
          <p:nvPr/>
        </p:nvSpPr>
        <p:spPr>
          <a:xfrm>
            <a:off x="2225024" y="1272022"/>
            <a:ext cx="1301400" cy="122581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68CC8B-2F54-84BE-2F8E-C521DC5F5A1D}"/>
              </a:ext>
            </a:extLst>
          </p:cNvPr>
          <p:cNvSpPr txBox="1"/>
          <p:nvPr/>
        </p:nvSpPr>
        <p:spPr>
          <a:xfrm>
            <a:off x="5031097" y="1574508"/>
            <a:ext cx="6957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示例：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dirty="0"/>
              <a:t>此时</a:t>
            </a:r>
            <a:r>
              <a:rPr lang="en-US" altLang="zh-CN" dirty="0"/>
              <a:t>center</a:t>
            </a:r>
            <a:r>
              <a:rPr lang="zh-CN" altLang="en-US" dirty="0"/>
              <a:t>非</a:t>
            </a:r>
            <a:r>
              <a:rPr lang="en-US" altLang="zh-CN" dirty="0"/>
              <a:t>seed</a:t>
            </a:r>
            <a:r>
              <a:rPr lang="zh-CN" altLang="en-US" dirty="0"/>
              <a:t>，填充边界之后，发现周围存在</a:t>
            </a:r>
            <a:r>
              <a:rPr lang="zh-CN" altLang="en-US" b="1" dirty="0"/>
              <a:t>异标</a:t>
            </a:r>
            <a:r>
              <a:rPr lang="zh-CN" altLang="en-US" dirty="0"/>
              <a:t>，</a:t>
            </a:r>
            <a:r>
              <a:rPr lang="zh-CN" altLang="en-US" b="1" dirty="0"/>
              <a:t>非边界</a:t>
            </a:r>
            <a:r>
              <a:rPr lang="zh-CN" altLang="en-US" dirty="0"/>
              <a:t>，</a:t>
            </a:r>
            <a:r>
              <a:rPr lang="zh-CN" altLang="en-US" b="1" dirty="0"/>
              <a:t>非</a:t>
            </a:r>
            <a:r>
              <a:rPr lang="en-US" altLang="zh-CN" b="1" dirty="0"/>
              <a:t>seed</a:t>
            </a:r>
            <a:r>
              <a:rPr lang="zh-CN" altLang="en-US" dirty="0"/>
              <a:t>栅格</a:t>
            </a:r>
            <a:r>
              <a:rPr lang="en-US" altLang="zh-CN" dirty="0"/>
              <a:t>2</a:t>
            </a:r>
            <a:r>
              <a:rPr lang="zh-CN" altLang="en-US" dirty="0"/>
              <a:t>，则将栅格标记为</a:t>
            </a:r>
            <a:r>
              <a:rPr lang="en-US" altLang="zh-CN" dirty="0"/>
              <a:t>edge</a:t>
            </a:r>
            <a:r>
              <a:rPr lang="zh-CN" altLang="en-US" dirty="0"/>
              <a:t>点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2812B5-1483-DE68-021F-B7DA91E7E21E}"/>
              </a:ext>
            </a:extLst>
          </p:cNvPr>
          <p:cNvSpPr txBox="1"/>
          <p:nvPr/>
        </p:nvSpPr>
        <p:spPr>
          <a:xfrm>
            <a:off x="2287895" y="137916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B211C1-EADB-E0C8-AB94-91B9BD3A500C}"/>
              </a:ext>
            </a:extLst>
          </p:cNvPr>
          <p:cNvSpPr txBox="1"/>
          <p:nvPr/>
        </p:nvSpPr>
        <p:spPr>
          <a:xfrm>
            <a:off x="2679781" y="137916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60BEDF-94E6-E309-EC55-AA8ED16D0B72}"/>
              </a:ext>
            </a:extLst>
          </p:cNvPr>
          <p:cNvSpPr txBox="1"/>
          <p:nvPr/>
        </p:nvSpPr>
        <p:spPr>
          <a:xfrm>
            <a:off x="3071667" y="137916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D04B2F-2104-40C6-A263-E71EEFAFEEDD}"/>
              </a:ext>
            </a:extLst>
          </p:cNvPr>
          <p:cNvSpPr txBox="1"/>
          <p:nvPr/>
        </p:nvSpPr>
        <p:spPr>
          <a:xfrm>
            <a:off x="7489920" y="432326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E72C7949-E577-8E26-CF2D-F2D96559CE86}"/>
              </a:ext>
            </a:extLst>
          </p:cNvPr>
          <p:cNvSpPr txBox="1"/>
          <p:nvPr/>
        </p:nvSpPr>
        <p:spPr>
          <a:xfrm>
            <a:off x="7881806" y="4323267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6D0F490D-9C9E-A62C-3EEC-C34DACAEE3A5}"/>
              </a:ext>
            </a:extLst>
          </p:cNvPr>
          <p:cNvSpPr txBox="1"/>
          <p:nvPr/>
        </p:nvSpPr>
        <p:spPr>
          <a:xfrm>
            <a:off x="8273692" y="432326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2208274-2F71-FA20-BEDD-C9573135DED1}"/>
              </a:ext>
            </a:extLst>
          </p:cNvPr>
          <p:cNvSpPr txBox="1"/>
          <p:nvPr/>
        </p:nvSpPr>
        <p:spPr>
          <a:xfrm>
            <a:off x="7489920" y="47006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E0A95A3-394F-16E0-9A2F-1D4F993204C1}"/>
              </a:ext>
            </a:extLst>
          </p:cNvPr>
          <p:cNvSpPr txBox="1"/>
          <p:nvPr/>
        </p:nvSpPr>
        <p:spPr>
          <a:xfrm>
            <a:off x="7881806" y="470063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838AABB-3C57-35ED-83F3-24A3903DD5AA}"/>
              </a:ext>
            </a:extLst>
          </p:cNvPr>
          <p:cNvSpPr txBox="1"/>
          <p:nvPr/>
        </p:nvSpPr>
        <p:spPr>
          <a:xfrm>
            <a:off x="8273692" y="470063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7A25AC3C-31EB-33E1-E42B-D49EDAADE2D6}"/>
              </a:ext>
            </a:extLst>
          </p:cNvPr>
          <p:cNvSpPr/>
          <p:nvPr/>
        </p:nvSpPr>
        <p:spPr>
          <a:xfrm>
            <a:off x="7427049" y="3838749"/>
            <a:ext cx="1301400" cy="122581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3BC189ED-DF49-F464-A599-3651F7BF064E}"/>
              </a:ext>
            </a:extLst>
          </p:cNvPr>
          <p:cNvSpPr txBox="1"/>
          <p:nvPr/>
        </p:nvSpPr>
        <p:spPr>
          <a:xfrm>
            <a:off x="7489920" y="394589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36DA564D-C25E-08C1-B8AC-E0E97915B244}"/>
              </a:ext>
            </a:extLst>
          </p:cNvPr>
          <p:cNvSpPr txBox="1"/>
          <p:nvPr/>
        </p:nvSpPr>
        <p:spPr>
          <a:xfrm>
            <a:off x="7881806" y="394589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40A1BC5-5199-61A8-A6B3-46593253DE88}"/>
              </a:ext>
            </a:extLst>
          </p:cNvPr>
          <p:cNvSpPr txBox="1"/>
          <p:nvPr/>
        </p:nvSpPr>
        <p:spPr>
          <a:xfrm>
            <a:off x="8273692" y="394589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4" name="箭头: 下 83">
            <a:extLst>
              <a:ext uri="{FF2B5EF4-FFF2-40B4-BE49-F238E27FC236}">
                <a16:creationId xmlns:a16="http://schemas.microsoft.com/office/drawing/2014/main" id="{AF2A8E39-9B67-6210-CF5C-32EC3C33BC7F}"/>
              </a:ext>
            </a:extLst>
          </p:cNvPr>
          <p:cNvSpPr/>
          <p:nvPr/>
        </p:nvSpPr>
        <p:spPr>
          <a:xfrm>
            <a:off x="7881806" y="2888652"/>
            <a:ext cx="391886" cy="8685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713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3EE27-818A-B73B-CFDB-E74FB9C38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B7C3B90-5C77-E8B0-298D-21DA782A00E0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AAE67FA-D93E-43E2-9C94-85F6E0C9FFE6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D6064EE5-40F6-F58E-769F-7674B1E1E3A5}"/>
              </a:ext>
            </a:extLst>
          </p:cNvPr>
          <p:cNvSpPr txBox="1"/>
          <p:nvPr/>
        </p:nvSpPr>
        <p:spPr>
          <a:xfrm>
            <a:off x="239486" y="188686"/>
            <a:ext cx="35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2. </a:t>
            </a:r>
            <a:r>
              <a:rPr lang="zh-CN" altLang="en-US" sz="2800" b="1" dirty="0"/>
              <a:t>算法思路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DD418D-8F8B-9B42-1F6E-2859F0F3712E}"/>
              </a:ext>
            </a:extLst>
          </p:cNvPr>
          <p:cNvSpPr txBox="1"/>
          <p:nvPr/>
        </p:nvSpPr>
        <p:spPr>
          <a:xfrm>
            <a:off x="1504123" y="1756542"/>
            <a:ext cx="391886" cy="37737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28912A1-D27B-94B4-8711-87E66299E296}"/>
              </a:ext>
            </a:extLst>
          </p:cNvPr>
          <p:cNvSpPr txBox="1"/>
          <p:nvPr/>
        </p:nvSpPr>
        <p:spPr>
          <a:xfrm>
            <a:off x="1896009" y="175654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BFC537-9EFA-1706-5833-4D9123F76F1B}"/>
              </a:ext>
            </a:extLst>
          </p:cNvPr>
          <p:cNvSpPr txBox="1"/>
          <p:nvPr/>
        </p:nvSpPr>
        <p:spPr>
          <a:xfrm>
            <a:off x="2287895" y="175654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99E4E1B-52BD-5AFE-BC1A-CE6D065856E4}"/>
              </a:ext>
            </a:extLst>
          </p:cNvPr>
          <p:cNvSpPr txBox="1"/>
          <p:nvPr/>
        </p:nvSpPr>
        <p:spPr>
          <a:xfrm>
            <a:off x="2679781" y="1756540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52F049C-7E79-59E2-75ED-F384C0276DC4}"/>
              </a:ext>
            </a:extLst>
          </p:cNvPr>
          <p:cNvSpPr txBox="1"/>
          <p:nvPr/>
        </p:nvSpPr>
        <p:spPr>
          <a:xfrm>
            <a:off x="3071667" y="175654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D10219B-CD7D-94E6-B597-0CFDC6CC28D0}"/>
              </a:ext>
            </a:extLst>
          </p:cNvPr>
          <p:cNvSpPr txBox="1"/>
          <p:nvPr/>
        </p:nvSpPr>
        <p:spPr>
          <a:xfrm>
            <a:off x="3463553" y="17565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3990C39-C373-29F3-AAA7-2D6D705805A4}"/>
              </a:ext>
            </a:extLst>
          </p:cNvPr>
          <p:cNvSpPr txBox="1"/>
          <p:nvPr/>
        </p:nvSpPr>
        <p:spPr>
          <a:xfrm>
            <a:off x="3855439" y="17565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10EDFDF-F0DF-CAFE-3EFE-3C7179FE2F33}"/>
              </a:ext>
            </a:extLst>
          </p:cNvPr>
          <p:cNvSpPr txBox="1"/>
          <p:nvPr/>
        </p:nvSpPr>
        <p:spPr>
          <a:xfrm>
            <a:off x="4247325" y="175653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ABF4B60-FFC5-12B6-5022-086CA06A1EEE}"/>
              </a:ext>
            </a:extLst>
          </p:cNvPr>
          <p:cNvSpPr txBox="1"/>
          <p:nvPr/>
        </p:nvSpPr>
        <p:spPr>
          <a:xfrm>
            <a:off x="1504123" y="213391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31CDA04-69CD-EC41-6997-0B88DFF81F6A}"/>
              </a:ext>
            </a:extLst>
          </p:cNvPr>
          <p:cNvSpPr txBox="1"/>
          <p:nvPr/>
        </p:nvSpPr>
        <p:spPr>
          <a:xfrm>
            <a:off x="1896009" y="213391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B444C7E-5608-13BB-23C0-D8C2A27E2161}"/>
              </a:ext>
            </a:extLst>
          </p:cNvPr>
          <p:cNvSpPr txBox="1"/>
          <p:nvPr/>
        </p:nvSpPr>
        <p:spPr>
          <a:xfrm>
            <a:off x="2287895" y="213391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F03271C-269B-37D9-EBEA-B346DC9F9F5B}"/>
              </a:ext>
            </a:extLst>
          </p:cNvPr>
          <p:cNvSpPr txBox="1"/>
          <p:nvPr/>
        </p:nvSpPr>
        <p:spPr>
          <a:xfrm>
            <a:off x="2679781" y="213391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71CCC5D-616C-96F9-474D-23A7B56F77D1}"/>
              </a:ext>
            </a:extLst>
          </p:cNvPr>
          <p:cNvSpPr txBox="1"/>
          <p:nvPr/>
        </p:nvSpPr>
        <p:spPr>
          <a:xfrm>
            <a:off x="3071667" y="213391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C3BE2A-CC75-545A-F580-8170E2615400}"/>
              </a:ext>
            </a:extLst>
          </p:cNvPr>
          <p:cNvSpPr txBox="1"/>
          <p:nvPr/>
        </p:nvSpPr>
        <p:spPr>
          <a:xfrm>
            <a:off x="3463553" y="213391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F8C70C7-8973-2EE1-B38C-0AA9690D9FB6}"/>
              </a:ext>
            </a:extLst>
          </p:cNvPr>
          <p:cNvSpPr txBox="1"/>
          <p:nvPr/>
        </p:nvSpPr>
        <p:spPr>
          <a:xfrm>
            <a:off x="3855439" y="213391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D19802A-2B6C-727A-14DC-CD151E77A616}"/>
              </a:ext>
            </a:extLst>
          </p:cNvPr>
          <p:cNvSpPr txBox="1"/>
          <p:nvPr/>
        </p:nvSpPr>
        <p:spPr>
          <a:xfrm>
            <a:off x="4247325" y="2133909"/>
            <a:ext cx="391886" cy="37737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9043222-B3AB-B2CC-A38F-7CFA184E3A6B}"/>
              </a:ext>
            </a:extLst>
          </p:cNvPr>
          <p:cNvSpPr txBox="1"/>
          <p:nvPr/>
        </p:nvSpPr>
        <p:spPr>
          <a:xfrm>
            <a:off x="1504123" y="251128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55A62CA-7C2C-5556-3A2C-51F3CE2BA67F}"/>
              </a:ext>
            </a:extLst>
          </p:cNvPr>
          <p:cNvSpPr txBox="1"/>
          <p:nvPr/>
        </p:nvSpPr>
        <p:spPr>
          <a:xfrm>
            <a:off x="1896009" y="251128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325A19C-F0D1-8B2E-59A9-EE8C95DAC673}"/>
              </a:ext>
            </a:extLst>
          </p:cNvPr>
          <p:cNvSpPr txBox="1"/>
          <p:nvPr/>
        </p:nvSpPr>
        <p:spPr>
          <a:xfrm>
            <a:off x="2287895" y="251128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D242CD5-7375-D9EE-FFD1-F4832192B642}"/>
              </a:ext>
            </a:extLst>
          </p:cNvPr>
          <p:cNvSpPr txBox="1"/>
          <p:nvPr/>
        </p:nvSpPr>
        <p:spPr>
          <a:xfrm>
            <a:off x="2679781" y="251128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D85BFC1-E6E5-E9EC-17D1-74892B731C51}"/>
              </a:ext>
            </a:extLst>
          </p:cNvPr>
          <p:cNvSpPr txBox="1"/>
          <p:nvPr/>
        </p:nvSpPr>
        <p:spPr>
          <a:xfrm>
            <a:off x="3071667" y="251128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64E0D78-122B-9A41-CA53-64DCB141BE41}"/>
              </a:ext>
            </a:extLst>
          </p:cNvPr>
          <p:cNvSpPr txBox="1"/>
          <p:nvPr/>
        </p:nvSpPr>
        <p:spPr>
          <a:xfrm>
            <a:off x="3463553" y="251128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0C84CE8-8782-090C-CDF8-906E2F0B058C}"/>
              </a:ext>
            </a:extLst>
          </p:cNvPr>
          <p:cNvSpPr txBox="1"/>
          <p:nvPr/>
        </p:nvSpPr>
        <p:spPr>
          <a:xfrm>
            <a:off x="3855439" y="251128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ED18346-FB6C-5110-FC70-FBA9B901F99A}"/>
              </a:ext>
            </a:extLst>
          </p:cNvPr>
          <p:cNvSpPr txBox="1"/>
          <p:nvPr/>
        </p:nvSpPr>
        <p:spPr>
          <a:xfrm>
            <a:off x="4247325" y="251128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9B43C2A-25DD-A114-70BC-AC49ED60EFDF}"/>
              </a:ext>
            </a:extLst>
          </p:cNvPr>
          <p:cNvSpPr txBox="1"/>
          <p:nvPr/>
        </p:nvSpPr>
        <p:spPr>
          <a:xfrm>
            <a:off x="1504123" y="288865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4BCDBCD-AC2D-4D6D-DAEA-1093BE09B7A6}"/>
              </a:ext>
            </a:extLst>
          </p:cNvPr>
          <p:cNvSpPr txBox="1"/>
          <p:nvPr/>
        </p:nvSpPr>
        <p:spPr>
          <a:xfrm>
            <a:off x="1896009" y="288865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F64A3B6-BB75-877C-CCD0-2A669540A991}"/>
              </a:ext>
            </a:extLst>
          </p:cNvPr>
          <p:cNvSpPr txBox="1"/>
          <p:nvPr/>
        </p:nvSpPr>
        <p:spPr>
          <a:xfrm>
            <a:off x="2287895" y="288865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72A0F4B-D1C5-C256-04A9-3BD401D2EBD8}"/>
              </a:ext>
            </a:extLst>
          </p:cNvPr>
          <p:cNvSpPr txBox="1"/>
          <p:nvPr/>
        </p:nvSpPr>
        <p:spPr>
          <a:xfrm>
            <a:off x="2679781" y="288865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273FFCA-969F-615A-1B3E-7621B0B1062B}"/>
              </a:ext>
            </a:extLst>
          </p:cNvPr>
          <p:cNvSpPr txBox="1"/>
          <p:nvPr/>
        </p:nvSpPr>
        <p:spPr>
          <a:xfrm>
            <a:off x="3071667" y="288865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54B4B7D-AFFB-9A7D-EE76-3ECD13D30894}"/>
              </a:ext>
            </a:extLst>
          </p:cNvPr>
          <p:cNvSpPr txBox="1"/>
          <p:nvPr/>
        </p:nvSpPr>
        <p:spPr>
          <a:xfrm>
            <a:off x="3463553" y="288865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718245D-F6E5-C7D2-B63E-8D328203F027}"/>
              </a:ext>
            </a:extLst>
          </p:cNvPr>
          <p:cNvSpPr txBox="1"/>
          <p:nvPr/>
        </p:nvSpPr>
        <p:spPr>
          <a:xfrm>
            <a:off x="3855439" y="288865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C1FADEC-8605-6AEF-F7DF-4142CFDE27C6}"/>
              </a:ext>
            </a:extLst>
          </p:cNvPr>
          <p:cNvSpPr txBox="1"/>
          <p:nvPr/>
        </p:nvSpPr>
        <p:spPr>
          <a:xfrm>
            <a:off x="4247325" y="288865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E90F759-4918-C474-D57E-C89726AA9EAF}"/>
              </a:ext>
            </a:extLst>
          </p:cNvPr>
          <p:cNvSpPr txBox="1"/>
          <p:nvPr/>
        </p:nvSpPr>
        <p:spPr>
          <a:xfrm>
            <a:off x="1504123" y="326602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DB92742-AA50-3C94-E474-25E015C12DEF}"/>
              </a:ext>
            </a:extLst>
          </p:cNvPr>
          <p:cNvSpPr txBox="1"/>
          <p:nvPr/>
        </p:nvSpPr>
        <p:spPr>
          <a:xfrm>
            <a:off x="1896009" y="326602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C461964-8A64-9920-710A-F5BF497145B3}"/>
              </a:ext>
            </a:extLst>
          </p:cNvPr>
          <p:cNvSpPr txBox="1"/>
          <p:nvPr/>
        </p:nvSpPr>
        <p:spPr>
          <a:xfrm>
            <a:off x="2287895" y="326602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69CA6CD-A07F-21C0-F61F-81E4A50B3557}"/>
              </a:ext>
            </a:extLst>
          </p:cNvPr>
          <p:cNvSpPr txBox="1"/>
          <p:nvPr/>
        </p:nvSpPr>
        <p:spPr>
          <a:xfrm>
            <a:off x="2679781" y="326602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D989B44-9A24-8011-8DF2-B5FB4DF7E0D0}"/>
              </a:ext>
            </a:extLst>
          </p:cNvPr>
          <p:cNvSpPr txBox="1"/>
          <p:nvPr/>
        </p:nvSpPr>
        <p:spPr>
          <a:xfrm>
            <a:off x="3071667" y="326602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F503815-62C2-2059-07C8-D9885B9218C0}"/>
              </a:ext>
            </a:extLst>
          </p:cNvPr>
          <p:cNvSpPr txBox="1"/>
          <p:nvPr/>
        </p:nvSpPr>
        <p:spPr>
          <a:xfrm>
            <a:off x="3463553" y="326602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A0930C3-35BA-48F4-19AF-B181B46CA8A0}"/>
              </a:ext>
            </a:extLst>
          </p:cNvPr>
          <p:cNvSpPr txBox="1"/>
          <p:nvPr/>
        </p:nvSpPr>
        <p:spPr>
          <a:xfrm>
            <a:off x="3855439" y="326602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6ED298B-13DA-7BEF-A7B3-AD3598B16B86}"/>
              </a:ext>
            </a:extLst>
          </p:cNvPr>
          <p:cNvSpPr txBox="1"/>
          <p:nvPr/>
        </p:nvSpPr>
        <p:spPr>
          <a:xfrm>
            <a:off x="4247325" y="326602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514DC22-876F-C04A-EFD0-4A5E86C9E974}"/>
              </a:ext>
            </a:extLst>
          </p:cNvPr>
          <p:cNvSpPr txBox="1"/>
          <p:nvPr/>
        </p:nvSpPr>
        <p:spPr>
          <a:xfrm>
            <a:off x="1504123" y="364339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92968F4-083E-0B44-1CA5-06869B9AFD7D}"/>
              </a:ext>
            </a:extLst>
          </p:cNvPr>
          <p:cNvSpPr txBox="1"/>
          <p:nvPr/>
        </p:nvSpPr>
        <p:spPr>
          <a:xfrm>
            <a:off x="1896009" y="364339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201A01C-3590-3D5A-38DB-CC568F5EC2DC}"/>
              </a:ext>
            </a:extLst>
          </p:cNvPr>
          <p:cNvSpPr txBox="1"/>
          <p:nvPr/>
        </p:nvSpPr>
        <p:spPr>
          <a:xfrm>
            <a:off x="2287895" y="364339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4B2EC6E-330F-493F-6B84-552EEB82C605}"/>
              </a:ext>
            </a:extLst>
          </p:cNvPr>
          <p:cNvSpPr txBox="1"/>
          <p:nvPr/>
        </p:nvSpPr>
        <p:spPr>
          <a:xfrm>
            <a:off x="2679781" y="364339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841CE80-2EC1-7814-FB9F-189219265880}"/>
              </a:ext>
            </a:extLst>
          </p:cNvPr>
          <p:cNvSpPr txBox="1"/>
          <p:nvPr/>
        </p:nvSpPr>
        <p:spPr>
          <a:xfrm>
            <a:off x="3071667" y="364339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D595733-F712-7CB8-D45A-21DBCC82F6B4}"/>
              </a:ext>
            </a:extLst>
          </p:cNvPr>
          <p:cNvSpPr txBox="1"/>
          <p:nvPr/>
        </p:nvSpPr>
        <p:spPr>
          <a:xfrm>
            <a:off x="3463553" y="364339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4D227092-3F72-B167-2445-E561E3790182}"/>
              </a:ext>
            </a:extLst>
          </p:cNvPr>
          <p:cNvSpPr txBox="1"/>
          <p:nvPr/>
        </p:nvSpPr>
        <p:spPr>
          <a:xfrm>
            <a:off x="3855439" y="364339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F58058A-CEBA-BDD5-0017-EDFC00A4124C}"/>
              </a:ext>
            </a:extLst>
          </p:cNvPr>
          <p:cNvSpPr txBox="1"/>
          <p:nvPr/>
        </p:nvSpPr>
        <p:spPr>
          <a:xfrm>
            <a:off x="4247325" y="364339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2A5ED61-ABA1-657E-4F11-560EE64BF545}"/>
              </a:ext>
            </a:extLst>
          </p:cNvPr>
          <p:cNvSpPr txBox="1"/>
          <p:nvPr/>
        </p:nvSpPr>
        <p:spPr>
          <a:xfrm>
            <a:off x="1504123" y="402077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25A24D2-35B6-B01C-F817-AD6C2EF9DB68}"/>
              </a:ext>
            </a:extLst>
          </p:cNvPr>
          <p:cNvSpPr txBox="1"/>
          <p:nvPr/>
        </p:nvSpPr>
        <p:spPr>
          <a:xfrm>
            <a:off x="1896009" y="402076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49B23E9-EA4F-5DD3-0D88-C645842AD36F}"/>
              </a:ext>
            </a:extLst>
          </p:cNvPr>
          <p:cNvSpPr txBox="1"/>
          <p:nvPr/>
        </p:nvSpPr>
        <p:spPr>
          <a:xfrm>
            <a:off x="2287895" y="4020769"/>
            <a:ext cx="391886" cy="37737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7E5E9BA-5535-8EC9-747F-B1B904C78695}"/>
              </a:ext>
            </a:extLst>
          </p:cNvPr>
          <p:cNvSpPr txBox="1"/>
          <p:nvPr/>
        </p:nvSpPr>
        <p:spPr>
          <a:xfrm>
            <a:off x="2679781" y="402076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1A063AB-564F-598D-E160-25F98FA50E2D}"/>
              </a:ext>
            </a:extLst>
          </p:cNvPr>
          <p:cNvSpPr txBox="1"/>
          <p:nvPr/>
        </p:nvSpPr>
        <p:spPr>
          <a:xfrm>
            <a:off x="3071667" y="402076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8F0907A-0348-0C07-1C78-DA7B6947C64E}"/>
              </a:ext>
            </a:extLst>
          </p:cNvPr>
          <p:cNvSpPr txBox="1"/>
          <p:nvPr/>
        </p:nvSpPr>
        <p:spPr>
          <a:xfrm>
            <a:off x="3463553" y="402076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FBC96EF-F9DA-6047-635A-5D0E26E833C1}"/>
              </a:ext>
            </a:extLst>
          </p:cNvPr>
          <p:cNvSpPr txBox="1"/>
          <p:nvPr/>
        </p:nvSpPr>
        <p:spPr>
          <a:xfrm>
            <a:off x="3855439" y="402076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28FC6161-59DE-17A5-0728-733603F9AD20}"/>
              </a:ext>
            </a:extLst>
          </p:cNvPr>
          <p:cNvSpPr txBox="1"/>
          <p:nvPr/>
        </p:nvSpPr>
        <p:spPr>
          <a:xfrm>
            <a:off x="4247325" y="402076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8D112E56-C2A6-0F1C-4CB3-464C42A45565}"/>
              </a:ext>
            </a:extLst>
          </p:cNvPr>
          <p:cNvSpPr txBox="1"/>
          <p:nvPr/>
        </p:nvSpPr>
        <p:spPr>
          <a:xfrm>
            <a:off x="1504123" y="439814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9065187B-507F-0D91-7DAD-9CCBF941CE47}"/>
              </a:ext>
            </a:extLst>
          </p:cNvPr>
          <p:cNvSpPr txBox="1"/>
          <p:nvPr/>
        </p:nvSpPr>
        <p:spPr>
          <a:xfrm>
            <a:off x="1896009" y="439814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5F27895-4D21-AF5A-0196-385E9CBF2406}"/>
              </a:ext>
            </a:extLst>
          </p:cNvPr>
          <p:cNvSpPr txBox="1"/>
          <p:nvPr/>
        </p:nvSpPr>
        <p:spPr>
          <a:xfrm>
            <a:off x="2287895" y="439814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A0F57E9F-AC81-7137-C94B-FE3A3AD21A1B}"/>
              </a:ext>
            </a:extLst>
          </p:cNvPr>
          <p:cNvSpPr txBox="1"/>
          <p:nvPr/>
        </p:nvSpPr>
        <p:spPr>
          <a:xfrm>
            <a:off x="2679781" y="43981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AC56DCE-6661-53CD-C9AA-7687E58823AD}"/>
              </a:ext>
            </a:extLst>
          </p:cNvPr>
          <p:cNvSpPr txBox="1"/>
          <p:nvPr/>
        </p:nvSpPr>
        <p:spPr>
          <a:xfrm>
            <a:off x="3071667" y="43981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70F6290-4F48-004B-B005-153B82F1300A}"/>
              </a:ext>
            </a:extLst>
          </p:cNvPr>
          <p:cNvSpPr txBox="1"/>
          <p:nvPr/>
        </p:nvSpPr>
        <p:spPr>
          <a:xfrm>
            <a:off x="3463553" y="439813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9F3EF7F-3DAF-23AA-9B93-F87370BF6D4B}"/>
              </a:ext>
            </a:extLst>
          </p:cNvPr>
          <p:cNvSpPr txBox="1"/>
          <p:nvPr/>
        </p:nvSpPr>
        <p:spPr>
          <a:xfrm>
            <a:off x="3855439" y="439813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ED70F65-A8C4-83E4-914E-410AFDC0A261}"/>
              </a:ext>
            </a:extLst>
          </p:cNvPr>
          <p:cNvSpPr txBox="1"/>
          <p:nvPr/>
        </p:nvSpPr>
        <p:spPr>
          <a:xfrm>
            <a:off x="4247325" y="439813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05B33A9-2CCF-3AC1-DDBB-3901D300BBB0}"/>
              </a:ext>
            </a:extLst>
          </p:cNvPr>
          <p:cNvSpPr/>
          <p:nvPr/>
        </p:nvSpPr>
        <p:spPr>
          <a:xfrm>
            <a:off x="2598377" y="1285465"/>
            <a:ext cx="1301400" cy="122581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746721-20DC-FC08-8AD8-360DF3067F32}"/>
              </a:ext>
            </a:extLst>
          </p:cNvPr>
          <p:cNvSpPr txBox="1"/>
          <p:nvPr/>
        </p:nvSpPr>
        <p:spPr>
          <a:xfrm>
            <a:off x="5031097" y="1574508"/>
            <a:ext cx="6957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示例：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dirty="0"/>
              <a:t>此时</a:t>
            </a:r>
            <a:r>
              <a:rPr lang="en-US" altLang="zh-CN" dirty="0"/>
              <a:t>center</a:t>
            </a:r>
            <a:r>
              <a:rPr lang="zh-CN" altLang="en-US" dirty="0"/>
              <a:t>非</a:t>
            </a:r>
            <a:r>
              <a:rPr lang="en-US" altLang="zh-CN" dirty="0"/>
              <a:t>seed</a:t>
            </a:r>
            <a:r>
              <a:rPr lang="zh-CN" altLang="en-US" dirty="0"/>
              <a:t>，填充边界之后，发现周围存在</a:t>
            </a:r>
            <a:r>
              <a:rPr lang="zh-CN" altLang="en-US" b="1" dirty="0"/>
              <a:t>异标</a:t>
            </a:r>
            <a:r>
              <a:rPr lang="zh-CN" altLang="en-US" dirty="0"/>
              <a:t>，</a:t>
            </a:r>
            <a:r>
              <a:rPr lang="zh-CN" altLang="en-US" b="1" dirty="0"/>
              <a:t>非边界</a:t>
            </a:r>
            <a:r>
              <a:rPr lang="zh-CN" altLang="en-US" dirty="0"/>
              <a:t>，</a:t>
            </a:r>
            <a:r>
              <a:rPr lang="zh-CN" altLang="en-US" b="1" dirty="0"/>
              <a:t>非</a:t>
            </a:r>
            <a:r>
              <a:rPr lang="en-US" altLang="zh-CN" b="1" dirty="0"/>
              <a:t>seed</a:t>
            </a:r>
            <a:r>
              <a:rPr lang="zh-CN" altLang="en-US" dirty="0"/>
              <a:t>栅格</a:t>
            </a:r>
            <a:r>
              <a:rPr lang="en-US" altLang="zh-CN" dirty="0"/>
              <a:t>2</a:t>
            </a:r>
            <a:r>
              <a:rPr lang="zh-CN" altLang="en-US" dirty="0"/>
              <a:t>，则将栅格标记为</a:t>
            </a:r>
            <a:r>
              <a:rPr lang="en-US" altLang="zh-CN" dirty="0"/>
              <a:t>edge</a:t>
            </a:r>
            <a:r>
              <a:rPr lang="zh-CN" altLang="en-US" dirty="0"/>
              <a:t>点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7BC3B55-B9C0-F1C8-1EBD-33CBDB785F80}"/>
              </a:ext>
            </a:extLst>
          </p:cNvPr>
          <p:cNvSpPr txBox="1"/>
          <p:nvPr/>
        </p:nvSpPr>
        <p:spPr>
          <a:xfrm>
            <a:off x="7489920" y="4323268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C4F3666F-3603-4813-F792-9C6C9244D47A}"/>
              </a:ext>
            </a:extLst>
          </p:cNvPr>
          <p:cNvSpPr txBox="1"/>
          <p:nvPr/>
        </p:nvSpPr>
        <p:spPr>
          <a:xfrm>
            <a:off x="7881806" y="4323267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FC8E135-25D2-A104-CA6B-2C7137A54BF8}"/>
              </a:ext>
            </a:extLst>
          </p:cNvPr>
          <p:cNvSpPr txBox="1"/>
          <p:nvPr/>
        </p:nvSpPr>
        <p:spPr>
          <a:xfrm>
            <a:off x="8273692" y="432326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0A5910E4-FE87-861B-E3D3-FE636C53ABCA}"/>
              </a:ext>
            </a:extLst>
          </p:cNvPr>
          <p:cNvSpPr txBox="1"/>
          <p:nvPr/>
        </p:nvSpPr>
        <p:spPr>
          <a:xfrm>
            <a:off x="7489920" y="47006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B679F0D7-730A-9069-2003-563ECD1DBA23}"/>
              </a:ext>
            </a:extLst>
          </p:cNvPr>
          <p:cNvSpPr txBox="1"/>
          <p:nvPr/>
        </p:nvSpPr>
        <p:spPr>
          <a:xfrm>
            <a:off x="7881806" y="470063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5943EC0A-B275-1BBD-79A9-E46EA0259711}"/>
              </a:ext>
            </a:extLst>
          </p:cNvPr>
          <p:cNvSpPr txBox="1"/>
          <p:nvPr/>
        </p:nvSpPr>
        <p:spPr>
          <a:xfrm>
            <a:off x="8273692" y="470063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E0BC1366-55B9-3CA0-0F67-79E6421978F9}"/>
              </a:ext>
            </a:extLst>
          </p:cNvPr>
          <p:cNvSpPr/>
          <p:nvPr/>
        </p:nvSpPr>
        <p:spPr>
          <a:xfrm>
            <a:off x="7427049" y="3838749"/>
            <a:ext cx="1301400" cy="122581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2E5D80E-F1AF-BCF4-7D64-94A5DE27997B}"/>
              </a:ext>
            </a:extLst>
          </p:cNvPr>
          <p:cNvSpPr txBox="1"/>
          <p:nvPr/>
        </p:nvSpPr>
        <p:spPr>
          <a:xfrm>
            <a:off x="7489920" y="394589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DA9033B2-8256-DDF8-CF12-E69D804E7278}"/>
              </a:ext>
            </a:extLst>
          </p:cNvPr>
          <p:cNvSpPr txBox="1"/>
          <p:nvPr/>
        </p:nvSpPr>
        <p:spPr>
          <a:xfrm>
            <a:off x="7881806" y="394589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A7A890DC-C907-9538-67B5-C924F4BA6D9C}"/>
              </a:ext>
            </a:extLst>
          </p:cNvPr>
          <p:cNvSpPr txBox="1"/>
          <p:nvPr/>
        </p:nvSpPr>
        <p:spPr>
          <a:xfrm>
            <a:off x="8273692" y="394589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4" name="箭头: 下 83">
            <a:extLst>
              <a:ext uri="{FF2B5EF4-FFF2-40B4-BE49-F238E27FC236}">
                <a16:creationId xmlns:a16="http://schemas.microsoft.com/office/drawing/2014/main" id="{24811354-2D0E-8D34-73B6-D3262AF9056C}"/>
              </a:ext>
            </a:extLst>
          </p:cNvPr>
          <p:cNvSpPr/>
          <p:nvPr/>
        </p:nvSpPr>
        <p:spPr>
          <a:xfrm>
            <a:off x="7881806" y="2888652"/>
            <a:ext cx="391886" cy="8685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E9075AFE-524C-807E-14A7-98ED82861608}"/>
              </a:ext>
            </a:extLst>
          </p:cNvPr>
          <p:cNvSpPr txBox="1"/>
          <p:nvPr/>
        </p:nvSpPr>
        <p:spPr>
          <a:xfrm>
            <a:off x="2679781" y="138582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5AFE6507-DC81-6909-38FC-8F6167A840A2}"/>
              </a:ext>
            </a:extLst>
          </p:cNvPr>
          <p:cNvSpPr txBox="1"/>
          <p:nvPr/>
        </p:nvSpPr>
        <p:spPr>
          <a:xfrm>
            <a:off x="3071667" y="138582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B6EBE08C-7550-F784-A088-7D7C07B80CD5}"/>
              </a:ext>
            </a:extLst>
          </p:cNvPr>
          <p:cNvSpPr txBox="1"/>
          <p:nvPr/>
        </p:nvSpPr>
        <p:spPr>
          <a:xfrm>
            <a:off x="3463553" y="138582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5765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55291-9727-6FF0-7FD6-F8471411B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28EA483-A87A-8730-F43A-7FAD8921F93C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5804C73-82CF-5435-6E98-D62B2A378465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BF1205F-4613-1795-CABE-0C7436BA03FA}"/>
              </a:ext>
            </a:extLst>
          </p:cNvPr>
          <p:cNvSpPr txBox="1"/>
          <p:nvPr/>
        </p:nvSpPr>
        <p:spPr>
          <a:xfrm>
            <a:off x="239486" y="188686"/>
            <a:ext cx="35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2. </a:t>
            </a:r>
            <a:r>
              <a:rPr lang="zh-CN" altLang="en-US" sz="2800" b="1" dirty="0"/>
              <a:t>算法思路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66AEE6-C0E6-EBBA-1E09-A71198B14B10}"/>
              </a:ext>
            </a:extLst>
          </p:cNvPr>
          <p:cNvSpPr txBox="1"/>
          <p:nvPr/>
        </p:nvSpPr>
        <p:spPr>
          <a:xfrm>
            <a:off x="1504123" y="1756542"/>
            <a:ext cx="391886" cy="37737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82BAFBC-C105-EE24-07FF-4B56B4AA24E9}"/>
              </a:ext>
            </a:extLst>
          </p:cNvPr>
          <p:cNvSpPr txBox="1"/>
          <p:nvPr/>
        </p:nvSpPr>
        <p:spPr>
          <a:xfrm>
            <a:off x="1896009" y="175654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18E3F04-3376-CC95-EE6E-492522AB217B}"/>
              </a:ext>
            </a:extLst>
          </p:cNvPr>
          <p:cNvSpPr txBox="1"/>
          <p:nvPr/>
        </p:nvSpPr>
        <p:spPr>
          <a:xfrm>
            <a:off x="2287895" y="175654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B07170D-2191-2675-674F-AB7CF0004871}"/>
              </a:ext>
            </a:extLst>
          </p:cNvPr>
          <p:cNvSpPr txBox="1"/>
          <p:nvPr/>
        </p:nvSpPr>
        <p:spPr>
          <a:xfrm>
            <a:off x="2679781" y="1756540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2DADA13-D9D2-3AA8-A960-C99893F724D1}"/>
              </a:ext>
            </a:extLst>
          </p:cNvPr>
          <p:cNvSpPr txBox="1"/>
          <p:nvPr/>
        </p:nvSpPr>
        <p:spPr>
          <a:xfrm>
            <a:off x="3071667" y="1756540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9C4439D-9FBB-F5DB-257A-0B9DFF5012AB}"/>
              </a:ext>
            </a:extLst>
          </p:cNvPr>
          <p:cNvSpPr txBox="1"/>
          <p:nvPr/>
        </p:nvSpPr>
        <p:spPr>
          <a:xfrm>
            <a:off x="3463553" y="17565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095D505-91B2-AED8-53A2-B6F278336C96}"/>
              </a:ext>
            </a:extLst>
          </p:cNvPr>
          <p:cNvSpPr txBox="1"/>
          <p:nvPr/>
        </p:nvSpPr>
        <p:spPr>
          <a:xfrm>
            <a:off x="3855439" y="17565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0739351-2C01-2EAC-3583-24C40B721AC9}"/>
              </a:ext>
            </a:extLst>
          </p:cNvPr>
          <p:cNvSpPr txBox="1"/>
          <p:nvPr/>
        </p:nvSpPr>
        <p:spPr>
          <a:xfrm>
            <a:off x="4247325" y="175653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58C6AD-6968-5808-2A7D-BF3FB8A87E5E}"/>
              </a:ext>
            </a:extLst>
          </p:cNvPr>
          <p:cNvSpPr txBox="1"/>
          <p:nvPr/>
        </p:nvSpPr>
        <p:spPr>
          <a:xfrm>
            <a:off x="1504123" y="213391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381978F-9731-DE02-CEFB-3505F1CA9E53}"/>
              </a:ext>
            </a:extLst>
          </p:cNvPr>
          <p:cNvSpPr txBox="1"/>
          <p:nvPr/>
        </p:nvSpPr>
        <p:spPr>
          <a:xfrm>
            <a:off x="1896009" y="213391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3B1440D-56A4-1780-F70A-B5976428D4F1}"/>
              </a:ext>
            </a:extLst>
          </p:cNvPr>
          <p:cNvSpPr txBox="1"/>
          <p:nvPr/>
        </p:nvSpPr>
        <p:spPr>
          <a:xfrm>
            <a:off x="2287895" y="213391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477BDCC-3E26-7C04-7C2C-D8B3BC479FD6}"/>
              </a:ext>
            </a:extLst>
          </p:cNvPr>
          <p:cNvSpPr txBox="1"/>
          <p:nvPr/>
        </p:nvSpPr>
        <p:spPr>
          <a:xfrm>
            <a:off x="2679781" y="213391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AA6556A-DB1B-34CD-B036-0959729D94A1}"/>
              </a:ext>
            </a:extLst>
          </p:cNvPr>
          <p:cNvSpPr txBox="1"/>
          <p:nvPr/>
        </p:nvSpPr>
        <p:spPr>
          <a:xfrm>
            <a:off x="3071667" y="213391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D41ED59-91C8-75F2-2028-1EDBFC35F201}"/>
              </a:ext>
            </a:extLst>
          </p:cNvPr>
          <p:cNvSpPr txBox="1"/>
          <p:nvPr/>
        </p:nvSpPr>
        <p:spPr>
          <a:xfrm>
            <a:off x="3463553" y="213391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AB63DD7-4364-721A-0526-C1475E2EBDB8}"/>
              </a:ext>
            </a:extLst>
          </p:cNvPr>
          <p:cNvSpPr txBox="1"/>
          <p:nvPr/>
        </p:nvSpPr>
        <p:spPr>
          <a:xfrm>
            <a:off x="3855439" y="213391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DE8EC6B-86DD-B12F-7D75-FF2C1E065DBA}"/>
              </a:ext>
            </a:extLst>
          </p:cNvPr>
          <p:cNvSpPr txBox="1"/>
          <p:nvPr/>
        </p:nvSpPr>
        <p:spPr>
          <a:xfrm>
            <a:off x="4247325" y="2133909"/>
            <a:ext cx="391886" cy="37737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A2AB4A4-239F-756A-4515-D05ABBCCE75C}"/>
              </a:ext>
            </a:extLst>
          </p:cNvPr>
          <p:cNvSpPr txBox="1"/>
          <p:nvPr/>
        </p:nvSpPr>
        <p:spPr>
          <a:xfrm>
            <a:off x="1504123" y="251128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D9B4A09-DD0A-E663-472F-B6829BAA967A}"/>
              </a:ext>
            </a:extLst>
          </p:cNvPr>
          <p:cNvSpPr txBox="1"/>
          <p:nvPr/>
        </p:nvSpPr>
        <p:spPr>
          <a:xfrm>
            <a:off x="1896009" y="251128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4FC9BC8-24C2-5FEC-9DF5-66F14938EE72}"/>
              </a:ext>
            </a:extLst>
          </p:cNvPr>
          <p:cNvSpPr txBox="1"/>
          <p:nvPr/>
        </p:nvSpPr>
        <p:spPr>
          <a:xfrm>
            <a:off x="2287895" y="251128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50A2F4C-6BE7-B2E1-B4F7-A5167D67FA30}"/>
              </a:ext>
            </a:extLst>
          </p:cNvPr>
          <p:cNvSpPr txBox="1"/>
          <p:nvPr/>
        </p:nvSpPr>
        <p:spPr>
          <a:xfrm>
            <a:off x="2679781" y="251128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24A8C63-BC2B-860D-33EF-55AACF2070E1}"/>
              </a:ext>
            </a:extLst>
          </p:cNvPr>
          <p:cNvSpPr txBox="1"/>
          <p:nvPr/>
        </p:nvSpPr>
        <p:spPr>
          <a:xfrm>
            <a:off x="3071667" y="251128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D2563A7-B1E7-BA2D-FE51-4D025F5D18B2}"/>
              </a:ext>
            </a:extLst>
          </p:cNvPr>
          <p:cNvSpPr txBox="1"/>
          <p:nvPr/>
        </p:nvSpPr>
        <p:spPr>
          <a:xfrm>
            <a:off x="3463553" y="251128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1F3F3F5-2680-DFA6-1686-8F1901F3E758}"/>
              </a:ext>
            </a:extLst>
          </p:cNvPr>
          <p:cNvSpPr txBox="1"/>
          <p:nvPr/>
        </p:nvSpPr>
        <p:spPr>
          <a:xfrm>
            <a:off x="3855439" y="251128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9281D5B-AE2A-9E76-4109-E9A53307411F}"/>
              </a:ext>
            </a:extLst>
          </p:cNvPr>
          <p:cNvSpPr txBox="1"/>
          <p:nvPr/>
        </p:nvSpPr>
        <p:spPr>
          <a:xfrm>
            <a:off x="4247325" y="251128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9242C1B-A061-97F5-AD63-8F7C20F21584}"/>
              </a:ext>
            </a:extLst>
          </p:cNvPr>
          <p:cNvSpPr txBox="1"/>
          <p:nvPr/>
        </p:nvSpPr>
        <p:spPr>
          <a:xfrm>
            <a:off x="1504123" y="288865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B08B4F4-6CB0-E244-C33C-5C721633843C}"/>
              </a:ext>
            </a:extLst>
          </p:cNvPr>
          <p:cNvSpPr txBox="1"/>
          <p:nvPr/>
        </p:nvSpPr>
        <p:spPr>
          <a:xfrm>
            <a:off x="1896009" y="288865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F18052B-4D75-F5AD-AFD8-3CFF8BBCAE6E}"/>
              </a:ext>
            </a:extLst>
          </p:cNvPr>
          <p:cNvSpPr txBox="1"/>
          <p:nvPr/>
        </p:nvSpPr>
        <p:spPr>
          <a:xfrm>
            <a:off x="2287895" y="288865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045AC27-6B15-6A98-3A1A-6D5E37359832}"/>
              </a:ext>
            </a:extLst>
          </p:cNvPr>
          <p:cNvSpPr txBox="1"/>
          <p:nvPr/>
        </p:nvSpPr>
        <p:spPr>
          <a:xfrm>
            <a:off x="2679781" y="288865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B6E6286-7887-16B6-3C63-4EC8828E0815}"/>
              </a:ext>
            </a:extLst>
          </p:cNvPr>
          <p:cNvSpPr txBox="1"/>
          <p:nvPr/>
        </p:nvSpPr>
        <p:spPr>
          <a:xfrm>
            <a:off x="3071667" y="288865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68A20C1-6565-AE53-1845-F9D0F38BFA31}"/>
              </a:ext>
            </a:extLst>
          </p:cNvPr>
          <p:cNvSpPr txBox="1"/>
          <p:nvPr/>
        </p:nvSpPr>
        <p:spPr>
          <a:xfrm>
            <a:off x="3463553" y="288865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7549D09-3D73-4832-7928-2E1CDDFD4C0A}"/>
              </a:ext>
            </a:extLst>
          </p:cNvPr>
          <p:cNvSpPr txBox="1"/>
          <p:nvPr/>
        </p:nvSpPr>
        <p:spPr>
          <a:xfrm>
            <a:off x="3855439" y="288865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8759801-7C6F-48C8-F10D-CF8B1C5642E6}"/>
              </a:ext>
            </a:extLst>
          </p:cNvPr>
          <p:cNvSpPr txBox="1"/>
          <p:nvPr/>
        </p:nvSpPr>
        <p:spPr>
          <a:xfrm>
            <a:off x="4247325" y="288865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50D7F81-0E76-6909-B996-DBE228D1C805}"/>
              </a:ext>
            </a:extLst>
          </p:cNvPr>
          <p:cNvSpPr txBox="1"/>
          <p:nvPr/>
        </p:nvSpPr>
        <p:spPr>
          <a:xfrm>
            <a:off x="1504123" y="326602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6C1D540-902F-B113-AB10-6D9FFDB709F0}"/>
              </a:ext>
            </a:extLst>
          </p:cNvPr>
          <p:cNvSpPr txBox="1"/>
          <p:nvPr/>
        </p:nvSpPr>
        <p:spPr>
          <a:xfrm>
            <a:off x="1896009" y="326602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C3A3C1A-884E-6C1F-69A6-29B7059B03A7}"/>
              </a:ext>
            </a:extLst>
          </p:cNvPr>
          <p:cNvSpPr txBox="1"/>
          <p:nvPr/>
        </p:nvSpPr>
        <p:spPr>
          <a:xfrm>
            <a:off x="2287895" y="326602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8BE4F57-664B-B209-C588-FD3952C6F7B7}"/>
              </a:ext>
            </a:extLst>
          </p:cNvPr>
          <p:cNvSpPr txBox="1"/>
          <p:nvPr/>
        </p:nvSpPr>
        <p:spPr>
          <a:xfrm>
            <a:off x="2679781" y="326602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66497E2-76E7-03DB-CE07-15892928F1BB}"/>
              </a:ext>
            </a:extLst>
          </p:cNvPr>
          <p:cNvSpPr txBox="1"/>
          <p:nvPr/>
        </p:nvSpPr>
        <p:spPr>
          <a:xfrm>
            <a:off x="3071667" y="326602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5C40E28-4D60-1247-1377-D7384FE78D5B}"/>
              </a:ext>
            </a:extLst>
          </p:cNvPr>
          <p:cNvSpPr txBox="1"/>
          <p:nvPr/>
        </p:nvSpPr>
        <p:spPr>
          <a:xfrm>
            <a:off x="3463553" y="326602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9074702-6011-2566-0CCB-06924021D593}"/>
              </a:ext>
            </a:extLst>
          </p:cNvPr>
          <p:cNvSpPr txBox="1"/>
          <p:nvPr/>
        </p:nvSpPr>
        <p:spPr>
          <a:xfrm>
            <a:off x="3855439" y="326602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E0D274F-0CE9-2B56-E9E5-2EE26147CE51}"/>
              </a:ext>
            </a:extLst>
          </p:cNvPr>
          <p:cNvSpPr txBox="1"/>
          <p:nvPr/>
        </p:nvSpPr>
        <p:spPr>
          <a:xfrm>
            <a:off x="4247325" y="326602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16BB78E-1BEC-7A77-95E3-765934449947}"/>
              </a:ext>
            </a:extLst>
          </p:cNvPr>
          <p:cNvSpPr txBox="1"/>
          <p:nvPr/>
        </p:nvSpPr>
        <p:spPr>
          <a:xfrm>
            <a:off x="1504123" y="364339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A72337B-1FD9-0270-ED12-AC1E54141978}"/>
              </a:ext>
            </a:extLst>
          </p:cNvPr>
          <p:cNvSpPr txBox="1"/>
          <p:nvPr/>
        </p:nvSpPr>
        <p:spPr>
          <a:xfrm>
            <a:off x="1896009" y="364339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31A032F-0F3D-6CAC-5061-7275CF934325}"/>
              </a:ext>
            </a:extLst>
          </p:cNvPr>
          <p:cNvSpPr txBox="1"/>
          <p:nvPr/>
        </p:nvSpPr>
        <p:spPr>
          <a:xfrm>
            <a:off x="2287895" y="364339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46DC879-A9F7-8DE0-7076-574D2D25C2CE}"/>
              </a:ext>
            </a:extLst>
          </p:cNvPr>
          <p:cNvSpPr txBox="1"/>
          <p:nvPr/>
        </p:nvSpPr>
        <p:spPr>
          <a:xfrm>
            <a:off x="2679781" y="364339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166E3F58-29F4-23F6-D86B-DFD2F4F7A560}"/>
              </a:ext>
            </a:extLst>
          </p:cNvPr>
          <p:cNvSpPr txBox="1"/>
          <p:nvPr/>
        </p:nvSpPr>
        <p:spPr>
          <a:xfrm>
            <a:off x="3071667" y="364339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84DDAA4-54D2-C0FF-A63C-2F15A60CAD2F}"/>
              </a:ext>
            </a:extLst>
          </p:cNvPr>
          <p:cNvSpPr txBox="1"/>
          <p:nvPr/>
        </p:nvSpPr>
        <p:spPr>
          <a:xfrm>
            <a:off x="3463553" y="364339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257BA18-4778-9653-FA08-85C2D0E6212C}"/>
              </a:ext>
            </a:extLst>
          </p:cNvPr>
          <p:cNvSpPr txBox="1"/>
          <p:nvPr/>
        </p:nvSpPr>
        <p:spPr>
          <a:xfrm>
            <a:off x="3855439" y="364339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9032034-3AF7-55FD-8438-7F2AB7848D09}"/>
              </a:ext>
            </a:extLst>
          </p:cNvPr>
          <p:cNvSpPr txBox="1"/>
          <p:nvPr/>
        </p:nvSpPr>
        <p:spPr>
          <a:xfrm>
            <a:off x="4247325" y="364339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5239023-CD3C-1640-7693-DFD87286078E}"/>
              </a:ext>
            </a:extLst>
          </p:cNvPr>
          <p:cNvSpPr txBox="1"/>
          <p:nvPr/>
        </p:nvSpPr>
        <p:spPr>
          <a:xfrm>
            <a:off x="1504123" y="402077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D5A9894-07E7-755E-675D-D1B6973E81DD}"/>
              </a:ext>
            </a:extLst>
          </p:cNvPr>
          <p:cNvSpPr txBox="1"/>
          <p:nvPr/>
        </p:nvSpPr>
        <p:spPr>
          <a:xfrm>
            <a:off x="1896009" y="402076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EB9DD7F-F4C7-7A14-FFBE-009A89BCAAF4}"/>
              </a:ext>
            </a:extLst>
          </p:cNvPr>
          <p:cNvSpPr txBox="1"/>
          <p:nvPr/>
        </p:nvSpPr>
        <p:spPr>
          <a:xfrm>
            <a:off x="2287895" y="4020769"/>
            <a:ext cx="391886" cy="37737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3574B8D-4D26-C615-26D6-1E45E4170EDD}"/>
              </a:ext>
            </a:extLst>
          </p:cNvPr>
          <p:cNvSpPr txBox="1"/>
          <p:nvPr/>
        </p:nvSpPr>
        <p:spPr>
          <a:xfrm>
            <a:off x="2679781" y="402076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432F497-A025-8B86-9B74-F740E7BF8C7C}"/>
              </a:ext>
            </a:extLst>
          </p:cNvPr>
          <p:cNvSpPr txBox="1"/>
          <p:nvPr/>
        </p:nvSpPr>
        <p:spPr>
          <a:xfrm>
            <a:off x="3071667" y="402076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43A842C-E54F-159C-17CD-C140405827B1}"/>
              </a:ext>
            </a:extLst>
          </p:cNvPr>
          <p:cNvSpPr txBox="1"/>
          <p:nvPr/>
        </p:nvSpPr>
        <p:spPr>
          <a:xfrm>
            <a:off x="3463553" y="402076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B569F84A-984A-CF96-60E6-B1ED4D202299}"/>
              </a:ext>
            </a:extLst>
          </p:cNvPr>
          <p:cNvSpPr txBox="1"/>
          <p:nvPr/>
        </p:nvSpPr>
        <p:spPr>
          <a:xfrm>
            <a:off x="3855439" y="402076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AEA38EB-E5C5-5222-3122-7E25DBE468C3}"/>
              </a:ext>
            </a:extLst>
          </p:cNvPr>
          <p:cNvSpPr txBox="1"/>
          <p:nvPr/>
        </p:nvSpPr>
        <p:spPr>
          <a:xfrm>
            <a:off x="4247325" y="402076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9196139-E5C0-A688-F007-3E0D7C66A001}"/>
              </a:ext>
            </a:extLst>
          </p:cNvPr>
          <p:cNvSpPr txBox="1"/>
          <p:nvPr/>
        </p:nvSpPr>
        <p:spPr>
          <a:xfrm>
            <a:off x="1504123" y="439814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F32752D-A38E-95D0-39F8-47DADEB96279}"/>
              </a:ext>
            </a:extLst>
          </p:cNvPr>
          <p:cNvSpPr txBox="1"/>
          <p:nvPr/>
        </p:nvSpPr>
        <p:spPr>
          <a:xfrm>
            <a:off x="1896009" y="439814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06679F92-40CF-2E46-4C47-226A3BE14841}"/>
              </a:ext>
            </a:extLst>
          </p:cNvPr>
          <p:cNvSpPr txBox="1"/>
          <p:nvPr/>
        </p:nvSpPr>
        <p:spPr>
          <a:xfrm>
            <a:off x="2287895" y="439814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169E730-26FE-CB59-A9FC-902C072E5FF0}"/>
              </a:ext>
            </a:extLst>
          </p:cNvPr>
          <p:cNvSpPr txBox="1"/>
          <p:nvPr/>
        </p:nvSpPr>
        <p:spPr>
          <a:xfrm>
            <a:off x="2679781" y="43981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9949F72-F975-F92F-02E6-CD87C9BE8F66}"/>
              </a:ext>
            </a:extLst>
          </p:cNvPr>
          <p:cNvSpPr txBox="1"/>
          <p:nvPr/>
        </p:nvSpPr>
        <p:spPr>
          <a:xfrm>
            <a:off x="3071667" y="43981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B1A9460-2D3F-535E-97EC-24CBC8FF59F8}"/>
              </a:ext>
            </a:extLst>
          </p:cNvPr>
          <p:cNvSpPr txBox="1"/>
          <p:nvPr/>
        </p:nvSpPr>
        <p:spPr>
          <a:xfrm>
            <a:off x="3463553" y="439813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860297B-C107-E786-36E0-CAB975968C30}"/>
              </a:ext>
            </a:extLst>
          </p:cNvPr>
          <p:cNvSpPr txBox="1"/>
          <p:nvPr/>
        </p:nvSpPr>
        <p:spPr>
          <a:xfrm>
            <a:off x="3855439" y="439813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B9631558-2633-25A7-16AE-0A4432662892}"/>
              </a:ext>
            </a:extLst>
          </p:cNvPr>
          <p:cNvSpPr txBox="1"/>
          <p:nvPr/>
        </p:nvSpPr>
        <p:spPr>
          <a:xfrm>
            <a:off x="4247325" y="439813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BE3D98A-0195-39E8-8892-9CA624E3F356}"/>
              </a:ext>
            </a:extLst>
          </p:cNvPr>
          <p:cNvSpPr/>
          <p:nvPr/>
        </p:nvSpPr>
        <p:spPr>
          <a:xfrm>
            <a:off x="3027731" y="1285465"/>
            <a:ext cx="1301400" cy="122581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BD5E60-2C16-A1E5-DBE8-16E2B8EC15FB}"/>
              </a:ext>
            </a:extLst>
          </p:cNvPr>
          <p:cNvSpPr txBox="1"/>
          <p:nvPr/>
        </p:nvSpPr>
        <p:spPr>
          <a:xfrm>
            <a:off x="5031097" y="1574508"/>
            <a:ext cx="69573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示例：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dirty="0"/>
              <a:t>此时</a:t>
            </a:r>
            <a:r>
              <a:rPr lang="en-US" altLang="zh-CN" dirty="0"/>
              <a:t>center</a:t>
            </a:r>
            <a:r>
              <a:rPr lang="zh-CN" altLang="en-US" dirty="0"/>
              <a:t>非</a:t>
            </a:r>
            <a:r>
              <a:rPr lang="en-US" altLang="zh-CN" dirty="0"/>
              <a:t>seed</a:t>
            </a:r>
            <a:r>
              <a:rPr lang="zh-CN" altLang="en-US" dirty="0"/>
              <a:t>，填充边界之后，发现周围不存在</a:t>
            </a:r>
            <a:r>
              <a:rPr lang="zh-CN" altLang="en-US" b="1" dirty="0"/>
              <a:t>异标</a:t>
            </a:r>
            <a:r>
              <a:rPr lang="zh-CN" altLang="en-US" dirty="0"/>
              <a:t>，</a:t>
            </a:r>
            <a:r>
              <a:rPr lang="zh-CN" altLang="en-US" b="1" dirty="0"/>
              <a:t>非边界</a:t>
            </a:r>
            <a:r>
              <a:rPr lang="zh-CN" altLang="en-US" dirty="0"/>
              <a:t>，</a:t>
            </a:r>
            <a:r>
              <a:rPr lang="zh-CN" altLang="en-US" b="1" dirty="0"/>
              <a:t>非</a:t>
            </a:r>
            <a:r>
              <a:rPr lang="en-US" altLang="zh-CN" b="1" dirty="0"/>
              <a:t>seed</a:t>
            </a:r>
            <a:r>
              <a:rPr lang="zh-CN" altLang="en-US" dirty="0"/>
              <a:t>栅格</a:t>
            </a:r>
            <a:r>
              <a:rPr lang="en-US" altLang="zh-CN" dirty="0"/>
              <a:t>2</a:t>
            </a:r>
            <a:r>
              <a:rPr lang="zh-CN" altLang="en-US" dirty="0"/>
              <a:t>，则此栅格不为边界点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74936C7B-67DF-C2AB-1B00-6FA013391F3A}"/>
              </a:ext>
            </a:extLst>
          </p:cNvPr>
          <p:cNvSpPr txBox="1"/>
          <p:nvPr/>
        </p:nvSpPr>
        <p:spPr>
          <a:xfrm>
            <a:off x="3071667" y="138582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6B021E09-862A-EB68-A31D-E9AD41059BA7}"/>
              </a:ext>
            </a:extLst>
          </p:cNvPr>
          <p:cNvSpPr txBox="1"/>
          <p:nvPr/>
        </p:nvSpPr>
        <p:spPr>
          <a:xfrm>
            <a:off x="3463553" y="138582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4B86E3-CADE-2A6C-D3FF-723C8FC52DA9}"/>
              </a:ext>
            </a:extLst>
          </p:cNvPr>
          <p:cNvSpPr txBox="1"/>
          <p:nvPr/>
        </p:nvSpPr>
        <p:spPr>
          <a:xfrm>
            <a:off x="3855441" y="137600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2106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ADF97-8E27-DF27-FA08-1A444D38C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1373987-2C02-73F4-E9C4-21F674D3D788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A28AEDA-BEF6-B1C3-87E7-B4CB4542EC13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245251E2-A1E6-BAC3-2E76-BF304D2A62EA}"/>
              </a:ext>
            </a:extLst>
          </p:cNvPr>
          <p:cNvSpPr txBox="1"/>
          <p:nvPr/>
        </p:nvSpPr>
        <p:spPr>
          <a:xfrm>
            <a:off x="239486" y="188686"/>
            <a:ext cx="35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2. </a:t>
            </a:r>
            <a:r>
              <a:rPr lang="zh-CN" altLang="en-US" sz="2800" b="1" dirty="0"/>
              <a:t>算法思路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2385585-2EA8-364E-00D3-1D48E97C0D4F}"/>
              </a:ext>
            </a:extLst>
          </p:cNvPr>
          <p:cNvSpPr txBox="1"/>
          <p:nvPr/>
        </p:nvSpPr>
        <p:spPr>
          <a:xfrm>
            <a:off x="7209184" y="1756542"/>
            <a:ext cx="391886" cy="37737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7AA0C2D-4A20-506D-CC99-B2711825FDF2}"/>
              </a:ext>
            </a:extLst>
          </p:cNvPr>
          <p:cNvSpPr txBox="1"/>
          <p:nvPr/>
        </p:nvSpPr>
        <p:spPr>
          <a:xfrm>
            <a:off x="7601070" y="175654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6A54385-23C0-51A2-86EE-912D573B6DA7}"/>
              </a:ext>
            </a:extLst>
          </p:cNvPr>
          <p:cNvSpPr txBox="1"/>
          <p:nvPr/>
        </p:nvSpPr>
        <p:spPr>
          <a:xfrm>
            <a:off x="7992956" y="175654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FF8D9D-73FA-34B1-2567-A2006AA3C739}"/>
              </a:ext>
            </a:extLst>
          </p:cNvPr>
          <p:cNvSpPr txBox="1"/>
          <p:nvPr/>
        </p:nvSpPr>
        <p:spPr>
          <a:xfrm>
            <a:off x="8384842" y="1756540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AD1A5A-4954-3DDD-AB39-49648D95170E}"/>
              </a:ext>
            </a:extLst>
          </p:cNvPr>
          <p:cNvSpPr txBox="1"/>
          <p:nvPr/>
        </p:nvSpPr>
        <p:spPr>
          <a:xfrm>
            <a:off x="8776728" y="1756540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523C021-3948-CB00-0E9F-4C49846014F8}"/>
              </a:ext>
            </a:extLst>
          </p:cNvPr>
          <p:cNvSpPr txBox="1"/>
          <p:nvPr/>
        </p:nvSpPr>
        <p:spPr>
          <a:xfrm>
            <a:off x="9168614" y="17565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0B411DC-E7C6-0B76-EC2C-DE5F5135EA6B}"/>
              </a:ext>
            </a:extLst>
          </p:cNvPr>
          <p:cNvSpPr txBox="1"/>
          <p:nvPr/>
        </p:nvSpPr>
        <p:spPr>
          <a:xfrm>
            <a:off x="9560500" y="17565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65367DD-6A93-0B5B-0ED4-813A38FE013F}"/>
              </a:ext>
            </a:extLst>
          </p:cNvPr>
          <p:cNvSpPr txBox="1"/>
          <p:nvPr/>
        </p:nvSpPr>
        <p:spPr>
          <a:xfrm>
            <a:off x="9952386" y="175653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5C6798D-FE6F-F601-94D8-50142ABA64A3}"/>
              </a:ext>
            </a:extLst>
          </p:cNvPr>
          <p:cNvSpPr txBox="1"/>
          <p:nvPr/>
        </p:nvSpPr>
        <p:spPr>
          <a:xfrm>
            <a:off x="7209184" y="213391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09C03DC-FADD-0719-E5D7-7E18D01822B2}"/>
              </a:ext>
            </a:extLst>
          </p:cNvPr>
          <p:cNvSpPr txBox="1"/>
          <p:nvPr/>
        </p:nvSpPr>
        <p:spPr>
          <a:xfrm>
            <a:off x="7601070" y="213391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08ED757-CD9A-A662-6308-67B093F412BE}"/>
              </a:ext>
            </a:extLst>
          </p:cNvPr>
          <p:cNvSpPr txBox="1"/>
          <p:nvPr/>
        </p:nvSpPr>
        <p:spPr>
          <a:xfrm>
            <a:off x="7992956" y="213391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1215E7B-B0EF-AED6-E155-33B69E60A083}"/>
              </a:ext>
            </a:extLst>
          </p:cNvPr>
          <p:cNvSpPr txBox="1"/>
          <p:nvPr/>
        </p:nvSpPr>
        <p:spPr>
          <a:xfrm>
            <a:off x="8384842" y="2133911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18FFE31-1055-A2C3-92C4-901EE0603673}"/>
              </a:ext>
            </a:extLst>
          </p:cNvPr>
          <p:cNvSpPr txBox="1"/>
          <p:nvPr/>
        </p:nvSpPr>
        <p:spPr>
          <a:xfrm>
            <a:off x="8776728" y="2133911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50E7FD-3F34-BF67-BDD1-9CA1D5DFFEBA}"/>
              </a:ext>
            </a:extLst>
          </p:cNvPr>
          <p:cNvSpPr txBox="1"/>
          <p:nvPr/>
        </p:nvSpPr>
        <p:spPr>
          <a:xfrm>
            <a:off x="9168614" y="213391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9961EFA-77D5-3586-1669-055DDEA451AE}"/>
              </a:ext>
            </a:extLst>
          </p:cNvPr>
          <p:cNvSpPr txBox="1"/>
          <p:nvPr/>
        </p:nvSpPr>
        <p:spPr>
          <a:xfrm>
            <a:off x="9560500" y="213391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C082486-D427-0B2F-E8E3-562BBF96304E}"/>
              </a:ext>
            </a:extLst>
          </p:cNvPr>
          <p:cNvSpPr txBox="1"/>
          <p:nvPr/>
        </p:nvSpPr>
        <p:spPr>
          <a:xfrm>
            <a:off x="9952386" y="2133909"/>
            <a:ext cx="391886" cy="37737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909AE8A-D82F-D7ED-18B9-B039678CE757}"/>
              </a:ext>
            </a:extLst>
          </p:cNvPr>
          <p:cNvSpPr txBox="1"/>
          <p:nvPr/>
        </p:nvSpPr>
        <p:spPr>
          <a:xfrm>
            <a:off x="7209184" y="251128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F8843FF-48E3-A8EB-2FCC-4225E25D3372}"/>
              </a:ext>
            </a:extLst>
          </p:cNvPr>
          <p:cNvSpPr txBox="1"/>
          <p:nvPr/>
        </p:nvSpPr>
        <p:spPr>
          <a:xfrm>
            <a:off x="7601070" y="251128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8F7BADD-F61C-12C2-83B1-489B0A20B80D}"/>
              </a:ext>
            </a:extLst>
          </p:cNvPr>
          <p:cNvSpPr txBox="1"/>
          <p:nvPr/>
        </p:nvSpPr>
        <p:spPr>
          <a:xfrm>
            <a:off x="7992956" y="251128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AE97AF6-D03D-194D-E74D-4E1E3FF8F1A2}"/>
              </a:ext>
            </a:extLst>
          </p:cNvPr>
          <p:cNvSpPr txBox="1"/>
          <p:nvPr/>
        </p:nvSpPr>
        <p:spPr>
          <a:xfrm>
            <a:off x="8384842" y="2511283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0623FAF-43DB-B942-38C1-614A365EDDEA}"/>
              </a:ext>
            </a:extLst>
          </p:cNvPr>
          <p:cNvSpPr txBox="1"/>
          <p:nvPr/>
        </p:nvSpPr>
        <p:spPr>
          <a:xfrm>
            <a:off x="8776728" y="2511283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C2765BF-25AC-A6F3-730A-55A52B8A505C}"/>
              </a:ext>
            </a:extLst>
          </p:cNvPr>
          <p:cNvSpPr txBox="1"/>
          <p:nvPr/>
        </p:nvSpPr>
        <p:spPr>
          <a:xfrm>
            <a:off x="9168614" y="251128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512A0D0-0EC2-3F71-E991-131FC44789B1}"/>
              </a:ext>
            </a:extLst>
          </p:cNvPr>
          <p:cNvSpPr txBox="1"/>
          <p:nvPr/>
        </p:nvSpPr>
        <p:spPr>
          <a:xfrm>
            <a:off x="9560500" y="251128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8043330-C418-999A-FC68-FD4F454492A3}"/>
              </a:ext>
            </a:extLst>
          </p:cNvPr>
          <p:cNvSpPr txBox="1"/>
          <p:nvPr/>
        </p:nvSpPr>
        <p:spPr>
          <a:xfrm>
            <a:off x="9952386" y="251128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213811C-42FF-4465-FC23-FE285A4363C9}"/>
              </a:ext>
            </a:extLst>
          </p:cNvPr>
          <p:cNvSpPr txBox="1"/>
          <p:nvPr/>
        </p:nvSpPr>
        <p:spPr>
          <a:xfrm>
            <a:off x="7209184" y="2888656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3747739-193D-DE29-B837-C626F22DEEAE}"/>
              </a:ext>
            </a:extLst>
          </p:cNvPr>
          <p:cNvSpPr txBox="1"/>
          <p:nvPr/>
        </p:nvSpPr>
        <p:spPr>
          <a:xfrm>
            <a:off x="7601070" y="2888655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DF96591-B134-C3BA-6C86-5ED00CEF43E7}"/>
              </a:ext>
            </a:extLst>
          </p:cNvPr>
          <p:cNvSpPr txBox="1"/>
          <p:nvPr/>
        </p:nvSpPr>
        <p:spPr>
          <a:xfrm>
            <a:off x="7992956" y="2888655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A9BEF12-279A-1A14-51DB-0917859C4ACD}"/>
              </a:ext>
            </a:extLst>
          </p:cNvPr>
          <p:cNvSpPr txBox="1"/>
          <p:nvPr/>
        </p:nvSpPr>
        <p:spPr>
          <a:xfrm>
            <a:off x="8384842" y="2888654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E3224CC-4F21-80DA-7EBA-13A638636251}"/>
              </a:ext>
            </a:extLst>
          </p:cNvPr>
          <p:cNvSpPr txBox="1"/>
          <p:nvPr/>
        </p:nvSpPr>
        <p:spPr>
          <a:xfrm>
            <a:off x="8776728" y="2888654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283A647-8D07-2F07-E717-C2EB5624A65F}"/>
              </a:ext>
            </a:extLst>
          </p:cNvPr>
          <p:cNvSpPr txBox="1"/>
          <p:nvPr/>
        </p:nvSpPr>
        <p:spPr>
          <a:xfrm>
            <a:off x="9168614" y="2888653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647CC68-856B-4574-16C6-8B68F4BED938}"/>
              </a:ext>
            </a:extLst>
          </p:cNvPr>
          <p:cNvSpPr txBox="1"/>
          <p:nvPr/>
        </p:nvSpPr>
        <p:spPr>
          <a:xfrm>
            <a:off x="9560500" y="288865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2DCE244-BA3D-16B8-EAE0-12D935C47CA9}"/>
              </a:ext>
            </a:extLst>
          </p:cNvPr>
          <p:cNvSpPr txBox="1"/>
          <p:nvPr/>
        </p:nvSpPr>
        <p:spPr>
          <a:xfrm>
            <a:off x="9952386" y="288865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E5254C8-278D-ABC4-C984-5C5A14F5A8B3}"/>
              </a:ext>
            </a:extLst>
          </p:cNvPr>
          <p:cNvSpPr txBox="1"/>
          <p:nvPr/>
        </p:nvSpPr>
        <p:spPr>
          <a:xfrm>
            <a:off x="7209184" y="326602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E3385DB-2062-593F-9F96-26B54FC9D00F}"/>
              </a:ext>
            </a:extLst>
          </p:cNvPr>
          <p:cNvSpPr txBox="1"/>
          <p:nvPr/>
        </p:nvSpPr>
        <p:spPr>
          <a:xfrm>
            <a:off x="7601070" y="326602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6AFCB73-4A6E-8774-A84D-1BC25CBA8369}"/>
              </a:ext>
            </a:extLst>
          </p:cNvPr>
          <p:cNvSpPr txBox="1"/>
          <p:nvPr/>
        </p:nvSpPr>
        <p:spPr>
          <a:xfrm>
            <a:off x="7992956" y="326602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509042C-C637-6D9E-E652-543F8EA4ADA2}"/>
              </a:ext>
            </a:extLst>
          </p:cNvPr>
          <p:cNvSpPr txBox="1"/>
          <p:nvPr/>
        </p:nvSpPr>
        <p:spPr>
          <a:xfrm>
            <a:off x="8384842" y="326602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92D0FE14-C6B2-C469-53FD-AF4B2CCFFE89}"/>
              </a:ext>
            </a:extLst>
          </p:cNvPr>
          <p:cNvSpPr txBox="1"/>
          <p:nvPr/>
        </p:nvSpPr>
        <p:spPr>
          <a:xfrm>
            <a:off x="8776728" y="3266025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4775AA9-E417-D9DE-EA0C-6BF80B8C5435}"/>
              </a:ext>
            </a:extLst>
          </p:cNvPr>
          <p:cNvSpPr txBox="1"/>
          <p:nvPr/>
        </p:nvSpPr>
        <p:spPr>
          <a:xfrm>
            <a:off x="9168614" y="3266024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2F9AD54-CDF9-2E21-161D-FF363AF70B51}"/>
              </a:ext>
            </a:extLst>
          </p:cNvPr>
          <p:cNvSpPr txBox="1"/>
          <p:nvPr/>
        </p:nvSpPr>
        <p:spPr>
          <a:xfrm>
            <a:off x="9560500" y="3266024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2784BF1-99EF-4F79-AF71-8DAC8A086CAF}"/>
              </a:ext>
            </a:extLst>
          </p:cNvPr>
          <p:cNvSpPr txBox="1"/>
          <p:nvPr/>
        </p:nvSpPr>
        <p:spPr>
          <a:xfrm>
            <a:off x="9952386" y="326602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26213FD-BD9A-385A-8108-296F059355E4}"/>
              </a:ext>
            </a:extLst>
          </p:cNvPr>
          <p:cNvSpPr txBox="1"/>
          <p:nvPr/>
        </p:nvSpPr>
        <p:spPr>
          <a:xfrm>
            <a:off x="7209184" y="364339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16FCCFB-2D64-BFCE-9749-8A26008ECCA7}"/>
              </a:ext>
            </a:extLst>
          </p:cNvPr>
          <p:cNvSpPr txBox="1"/>
          <p:nvPr/>
        </p:nvSpPr>
        <p:spPr>
          <a:xfrm>
            <a:off x="7601070" y="364339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927DFDD-52E0-2744-B4C3-3B39FBAF6ACB}"/>
              </a:ext>
            </a:extLst>
          </p:cNvPr>
          <p:cNvSpPr txBox="1"/>
          <p:nvPr/>
        </p:nvSpPr>
        <p:spPr>
          <a:xfrm>
            <a:off x="7992956" y="364339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90C31FB-7706-ED04-27F8-BA1C7AB9B5BD}"/>
              </a:ext>
            </a:extLst>
          </p:cNvPr>
          <p:cNvSpPr txBox="1"/>
          <p:nvPr/>
        </p:nvSpPr>
        <p:spPr>
          <a:xfrm>
            <a:off x="8384842" y="364339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E22E5DD-BBF9-7310-82F1-5189BCD719F6}"/>
              </a:ext>
            </a:extLst>
          </p:cNvPr>
          <p:cNvSpPr txBox="1"/>
          <p:nvPr/>
        </p:nvSpPr>
        <p:spPr>
          <a:xfrm>
            <a:off x="8776728" y="364339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5955C5A-91E3-EF8B-75E8-8AA133A05231}"/>
              </a:ext>
            </a:extLst>
          </p:cNvPr>
          <p:cNvSpPr txBox="1"/>
          <p:nvPr/>
        </p:nvSpPr>
        <p:spPr>
          <a:xfrm>
            <a:off x="9168614" y="3643395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C11FFAD-9BD5-5AAE-5726-45701775A195}"/>
              </a:ext>
            </a:extLst>
          </p:cNvPr>
          <p:cNvSpPr txBox="1"/>
          <p:nvPr/>
        </p:nvSpPr>
        <p:spPr>
          <a:xfrm>
            <a:off x="9560500" y="3643395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0BF7800-F698-A154-6E68-7C8DD4287B78}"/>
              </a:ext>
            </a:extLst>
          </p:cNvPr>
          <p:cNvSpPr txBox="1"/>
          <p:nvPr/>
        </p:nvSpPr>
        <p:spPr>
          <a:xfrm>
            <a:off x="9952386" y="3643394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D36C109-9CA3-B6EB-F51E-D159A44F5CC7}"/>
              </a:ext>
            </a:extLst>
          </p:cNvPr>
          <p:cNvSpPr txBox="1"/>
          <p:nvPr/>
        </p:nvSpPr>
        <p:spPr>
          <a:xfrm>
            <a:off x="7209184" y="402077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5A3731D-1C17-FEAF-1CFE-24A04756ACFF}"/>
              </a:ext>
            </a:extLst>
          </p:cNvPr>
          <p:cNvSpPr txBox="1"/>
          <p:nvPr/>
        </p:nvSpPr>
        <p:spPr>
          <a:xfrm>
            <a:off x="7601070" y="402076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6B10235-C546-13C1-A2B2-6555C1B3F4DD}"/>
              </a:ext>
            </a:extLst>
          </p:cNvPr>
          <p:cNvSpPr txBox="1"/>
          <p:nvPr/>
        </p:nvSpPr>
        <p:spPr>
          <a:xfrm>
            <a:off x="7992956" y="4020769"/>
            <a:ext cx="391886" cy="37737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CE7FFAC-A93C-2F72-70D9-90CF1496B320}"/>
              </a:ext>
            </a:extLst>
          </p:cNvPr>
          <p:cNvSpPr txBox="1"/>
          <p:nvPr/>
        </p:nvSpPr>
        <p:spPr>
          <a:xfrm>
            <a:off x="8384842" y="402076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621DA35-908A-45D0-33A8-2B6B1A42809E}"/>
              </a:ext>
            </a:extLst>
          </p:cNvPr>
          <p:cNvSpPr txBox="1"/>
          <p:nvPr/>
        </p:nvSpPr>
        <p:spPr>
          <a:xfrm>
            <a:off x="8776728" y="402076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BCE1D1C-437B-E38F-7E22-37CD79383C0C}"/>
              </a:ext>
            </a:extLst>
          </p:cNvPr>
          <p:cNvSpPr txBox="1"/>
          <p:nvPr/>
        </p:nvSpPr>
        <p:spPr>
          <a:xfrm>
            <a:off x="9168614" y="402076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A7C099CE-717B-1C0A-6136-93FEF4D3CCEF}"/>
              </a:ext>
            </a:extLst>
          </p:cNvPr>
          <p:cNvSpPr txBox="1"/>
          <p:nvPr/>
        </p:nvSpPr>
        <p:spPr>
          <a:xfrm>
            <a:off x="9560500" y="4020767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6AB7D7C-874E-3683-CB4B-623F11F64B65}"/>
              </a:ext>
            </a:extLst>
          </p:cNvPr>
          <p:cNvSpPr txBox="1"/>
          <p:nvPr/>
        </p:nvSpPr>
        <p:spPr>
          <a:xfrm>
            <a:off x="9952386" y="4020766"/>
            <a:ext cx="391886" cy="3773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40DF939-3FB4-0166-A401-34F7DB3198A3}"/>
              </a:ext>
            </a:extLst>
          </p:cNvPr>
          <p:cNvSpPr txBox="1"/>
          <p:nvPr/>
        </p:nvSpPr>
        <p:spPr>
          <a:xfrm>
            <a:off x="7209184" y="439814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AEAB405D-AEC8-D05F-2092-8DF96B628B99}"/>
              </a:ext>
            </a:extLst>
          </p:cNvPr>
          <p:cNvSpPr txBox="1"/>
          <p:nvPr/>
        </p:nvSpPr>
        <p:spPr>
          <a:xfrm>
            <a:off x="7601070" y="439814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D201C41-BB9E-73EE-16AF-722DFBCA22AA}"/>
              </a:ext>
            </a:extLst>
          </p:cNvPr>
          <p:cNvSpPr txBox="1"/>
          <p:nvPr/>
        </p:nvSpPr>
        <p:spPr>
          <a:xfrm>
            <a:off x="7992956" y="439814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204ABA9-EAC6-4198-6A32-83E13A869575}"/>
              </a:ext>
            </a:extLst>
          </p:cNvPr>
          <p:cNvSpPr txBox="1"/>
          <p:nvPr/>
        </p:nvSpPr>
        <p:spPr>
          <a:xfrm>
            <a:off x="8384842" y="43981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738A08F-67A4-256F-459A-B1AA1C36CA7B}"/>
              </a:ext>
            </a:extLst>
          </p:cNvPr>
          <p:cNvSpPr txBox="1"/>
          <p:nvPr/>
        </p:nvSpPr>
        <p:spPr>
          <a:xfrm>
            <a:off x="8776728" y="43981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E89CB3B-8124-AC93-D1B7-43D225200391}"/>
              </a:ext>
            </a:extLst>
          </p:cNvPr>
          <p:cNvSpPr txBox="1"/>
          <p:nvPr/>
        </p:nvSpPr>
        <p:spPr>
          <a:xfrm>
            <a:off x="9168614" y="439813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9DE6996C-391E-0866-D4ED-CA3534ADF140}"/>
              </a:ext>
            </a:extLst>
          </p:cNvPr>
          <p:cNvSpPr txBox="1"/>
          <p:nvPr/>
        </p:nvSpPr>
        <p:spPr>
          <a:xfrm>
            <a:off x="9560500" y="439813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57FA7CD-4C27-A52B-F033-E013797E1B5F}"/>
              </a:ext>
            </a:extLst>
          </p:cNvPr>
          <p:cNvSpPr txBox="1"/>
          <p:nvPr/>
        </p:nvSpPr>
        <p:spPr>
          <a:xfrm>
            <a:off x="9952386" y="439813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9EF9EE-BC5A-42FB-390F-D20D5A95FDB8}"/>
              </a:ext>
            </a:extLst>
          </p:cNvPr>
          <p:cNvSpPr txBox="1"/>
          <p:nvPr/>
        </p:nvSpPr>
        <p:spPr>
          <a:xfrm>
            <a:off x="1504123" y="1756542"/>
            <a:ext cx="391886" cy="37737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09E321-0A3A-C17D-D1A1-4211EE2AEA41}"/>
              </a:ext>
            </a:extLst>
          </p:cNvPr>
          <p:cNvSpPr txBox="1"/>
          <p:nvPr/>
        </p:nvSpPr>
        <p:spPr>
          <a:xfrm>
            <a:off x="1896009" y="175654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4AB779-4855-29D1-595A-30E1DCE6E292}"/>
              </a:ext>
            </a:extLst>
          </p:cNvPr>
          <p:cNvSpPr txBox="1"/>
          <p:nvPr/>
        </p:nvSpPr>
        <p:spPr>
          <a:xfrm>
            <a:off x="2287895" y="175654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7D2FF506-492D-3535-F4CB-C544A3F6990E}"/>
              </a:ext>
            </a:extLst>
          </p:cNvPr>
          <p:cNvSpPr txBox="1"/>
          <p:nvPr/>
        </p:nvSpPr>
        <p:spPr>
          <a:xfrm>
            <a:off x="2679781" y="175654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8342ACD1-C819-DC2A-9B0E-61E31FC529CF}"/>
              </a:ext>
            </a:extLst>
          </p:cNvPr>
          <p:cNvSpPr txBox="1"/>
          <p:nvPr/>
        </p:nvSpPr>
        <p:spPr>
          <a:xfrm>
            <a:off x="3071667" y="175654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C066B47-3A6A-F8B1-BCC6-368B7A7DD01D}"/>
              </a:ext>
            </a:extLst>
          </p:cNvPr>
          <p:cNvSpPr txBox="1"/>
          <p:nvPr/>
        </p:nvSpPr>
        <p:spPr>
          <a:xfrm>
            <a:off x="3463553" y="17565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D30D45F6-3FC5-06F5-06DE-762BB190BE37}"/>
              </a:ext>
            </a:extLst>
          </p:cNvPr>
          <p:cNvSpPr txBox="1"/>
          <p:nvPr/>
        </p:nvSpPr>
        <p:spPr>
          <a:xfrm>
            <a:off x="3855439" y="17565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405D61F1-8841-44DE-0FDD-25D42AB9C51B}"/>
              </a:ext>
            </a:extLst>
          </p:cNvPr>
          <p:cNvSpPr txBox="1"/>
          <p:nvPr/>
        </p:nvSpPr>
        <p:spPr>
          <a:xfrm>
            <a:off x="4247325" y="175653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3B1B212C-A843-B203-3EF7-5467B1CE0A6F}"/>
              </a:ext>
            </a:extLst>
          </p:cNvPr>
          <p:cNvSpPr txBox="1"/>
          <p:nvPr/>
        </p:nvSpPr>
        <p:spPr>
          <a:xfrm>
            <a:off x="1504123" y="213391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7873D6C-D3CB-F3B8-C302-124D9B345650}"/>
              </a:ext>
            </a:extLst>
          </p:cNvPr>
          <p:cNvSpPr txBox="1"/>
          <p:nvPr/>
        </p:nvSpPr>
        <p:spPr>
          <a:xfrm>
            <a:off x="1896009" y="213391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56E5A4DF-1937-C225-4E62-A7F4A46D1F4E}"/>
              </a:ext>
            </a:extLst>
          </p:cNvPr>
          <p:cNvSpPr txBox="1"/>
          <p:nvPr/>
        </p:nvSpPr>
        <p:spPr>
          <a:xfrm>
            <a:off x="2287895" y="213391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74B3804F-3CE3-2C6C-75AA-B100859595CD}"/>
              </a:ext>
            </a:extLst>
          </p:cNvPr>
          <p:cNvSpPr txBox="1"/>
          <p:nvPr/>
        </p:nvSpPr>
        <p:spPr>
          <a:xfrm>
            <a:off x="2679781" y="213391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2175A3E9-3E42-3B38-2492-0916DE9E7237}"/>
              </a:ext>
            </a:extLst>
          </p:cNvPr>
          <p:cNvSpPr txBox="1"/>
          <p:nvPr/>
        </p:nvSpPr>
        <p:spPr>
          <a:xfrm>
            <a:off x="3071667" y="213391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BFE326A5-DB37-36F2-262C-EE38664D8205}"/>
              </a:ext>
            </a:extLst>
          </p:cNvPr>
          <p:cNvSpPr txBox="1"/>
          <p:nvPr/>
        </p:nvSpPr>
        <p:spPr>
          <a:xfrm>
            <a:off x="3463553" y="213391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EF5A74A2-C51D-1AD7-8EF7-5056177E21F8}"/>
              </a:ext>
            </a:extLst>
          </p:cNvPr>
          <p:cNvSpPr txBox="1"/>
          <p:nvPr/>
        </p:nvSpPr>
        <p:spPr>
          <a:xfrm>
            <a:off x="3855439" y="213391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81D049A9-48D4-8C8B-2199-48B41D4079F1}"/>
              </a:ext>
            </a:extLst>
          </p:cNvPr>
          <p:cNvSpPr txBox="1"/>
          <p:nvPr/>
        </p:nvSpPr>
        <p:spPr>
          <a:xfrm>
            <a:off x="4247325" y="2133909"/>
            <a:ext cx="391886" cy="37737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6B8A23B1-EE72-2066-BD76-FA60FB667D2D}"/>
              </a:ext>
            </a:extLst>
          </p:cNvPr>
          <p:cNvSpPr txBox="1"/>
          <p:nvPr/>
        </p:nvSpPr>
        <p:spPr>
          <a:xfrm>
            <a:off x="1504123" y="251128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7DAE4606-48FA-7009-ABF2-77F59BA778DD}"/>
              </a:ext>
            </a:extLst>
          </p:cNvPr>
          <p:cNvSpPr txBox="1"/>
          <p:nvPr/>
        </p:nvSpPr>
        <p:spPr>
          <a:xfrm>
            <a:off x="1896009" y="251128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A3E51CE2-A84E-4221-45D2-E5A0BA657A67}"/>
              </a:ext>
            </a:extLst>
          </p:cNvPr>
          <p:cNvSpPr txBox="1"/>
          <p:nvPr/>
        </p:nvSpPr>
        <p:spPr>
          <a:xfrm>
            <a:off x="2287895" y="251128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0A03866-155A-C7C4-4A11-85EEC7AA5C97}"/>
              </a:ext>
            </a:extLst>
          </p:cNvPr>
          <p:cNvSpPr txBox="1"/>
          <p:nvPr/>
        </p:nvSpPr>
        <p:spPr>
          <a:xfrm>
            <a:off x="2679781" y="251128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88E6423-C4B5-6107-B9B1-40E982A51FEE}"/>
              </a:ext>
            </a:extLst>
          </p:cNvPr>
          <p:cNvSpPr txBox="1"/>
          <p:nvPr/>
        </p:nvSpPr>
        <p:spPr>
          <a:xfrm>
            <a:off x="3071667" y="251128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C556F650-6D35-ED64-DED2-A65694A10D6C}"/>
              </a:ext>
            </a:extLst>
          </p:cNvPr>
          <p:cNvSpPr txBox="1"/>
          <p:nvPr/>
        </p:nvSpPr>
        <p:spPr>
          <a:xfrm>
            <a:off x="3463553" y="251128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C7AFA637-EF19-0B07-35DA-DCD5550ED448}"/>
              </a:ext>
            </a:extLst>
          </p:cNvPr>
          <p:cNvSpPr txBox="1"/>
          <p:nvPr/>
        </p:nvSpPr>
        <p:spPr>
          <a:xfrm>
            <a:off x="3855439" y="251128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390842F7-8589-BC7F-99A6-71D23729DEB3}"/>
              </a:ext>
            </a:extLst>
          </p:cNvPr>
          <p:cNvSpPr txBox="1"/>
          <p:nvPr/>
        </p:nvSpPr>
        <p:spPr>
          <a:xfrm>
            <a:off x="4247325" y="251128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82E118D0-2658-2023-1D61-DACDA886F7CF}"/>
              </a:ext>
            </a:extLst>
          </p:cNvPr>
          <p:cNvSpPr txBox="1"/>
          <p:nvPr/>
        </p:nvSpPr>
        <p:spPr>
          <a:xfrm>
            <a:off x="1504123" y="288865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07193989-1269-2F8B-0DEF-7901DBB46F3B}"/>
              </a:ext>
            </a:extLst>
          </p:cNvPr>
          <p:cNvSpPr txBox="1"/>
          <p:nvPr/>
        </p:nvSpPr>
        <p:spPr>
          <a:xfrm>
            <a:off x="1896009" y="288865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6CCF5AF6-57D3-843B-3FC7-F72335FF1CDA}"/>
              </a:ext>
            </a:extLst>
          </p:cNvPr>
          <p:cNvSpPr txBox="1"/>
          <p:nvPr/>
        </p:nvSpPr>
        <p:spPr>
          <a:xfrm>
            <a:off x="2287895" y="288865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EAD4CCE6-46BA-BA0D-CED7-1383FB679788}"/>
              </a:ext>
            </a:extLst>
          </p:cNvPr>
          <p:cNvSpPr txBox="1"/>
          <p:nvPr/>
        </p:nvSpPr>
        <p:spPr>
          <a:xfrm>
            <a:off x="2679781" y="288865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0168F9A9-3DBE-6685-089F-493F932B07DB}"/>
              </a:ext>
            </a:extLst>
          </p:cNvPr>
          <p:cNvSpPr txBox="1"/>
          <p:nvPr/>
        </p:nvSpPr>
        <p:spPr>
          <a:xfrm>
            <a:off x="3071667" y="288865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34F542B6-87D8-E995-5EE8-E71EF51E087B}"/>
              </a:ext>
            </a:extLst>
          </p:cNvPr>
          <p:cNvSpPr txBox="1"/>
          <p:nvPr/>
        </p:nvSpPr>
        <p:spPr>
          <a:xfrm>
            <a:off x="3463553" y="288865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39B6DC80-5F9D-E023-31C8-EDE41DDCF4BB}"/>
              </a:ext>
            </a:extLst>
          </p:cNvPr>
          <p:cNvSpPr txBox="1"/>
          <p:nvPr/>
        </p:nvSpPr>
        <p:spPr>
          <a:xfrm>
            <a:off x="3855439" y="288865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0A7EEB9C-DB93-81E5-2EE9-853A1D8F7100}"/>
              </a:ext>
            </a:extLst>
          </p:cNvPr>
          <p:cNvSpPr txBox="1"/>
          <p:nvPr/>
        </p:nvSpPr>
        <p:spPr>
          <a:xfrm>
            <a:off x="4247325" y="2888652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437570AB-5FE7-1CE2-182A-B164EAA51B47}"/>
              </a:ext>
            </a:extLst>
          </p:cNvPr>
          <p:cNvSpPr txBox="1"/>
          <p:nvPr/>
        </p:nvSpPr>
        <p:spPr>
          <a:xfrm>
            <a:off x="1504123" y="326602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04370682-FC92-0E4D-2F12-970D1D5975C6}"/>
              </a:ext>
            </a:extLst>
          </p:cNvPr>
          <p:cNvSpPr txBox="1"/>
          <p:nvPr/>
        </p:nvSpPr>
        <p:spPr>
          <a:xfrm>
            <a:off x="1896009" y="326602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4D33D71D-A5C8-C845-7B03-1927E635F73A}"/>
              </a:ext>
            </a:extLst>
          </p:cNvPr>
          <p:cNvSpPr txBox="1"/>
          <p:nvPr/>
        </p:nvSpPr>
        <p:spPr>
          <a:xfrm>
            <a:off x="2287895" y="326602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B75DAB7E-60D7-9280-7569-DC7408BF8CEC}"/>
              </a:ext>
            </a:extLst>
          </p:cNvPr>
          <p:cNvSpPr txBox="1"/>
          <p:nvPr/>
        </p:nvSpPr>
        <p:spPr>
          <a:xfrm>
            <a:off x="2679781" y="326602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3B2936EC-6A51-92D1-2F40-84932D327C75}"/>
              </a:ext>
            </a:extLst>
          </p:cNvPr>
          <p:cNvSpPr txBox="1"/>
          <p:nvPr/>
        </p:nvSpPr>
        <p:spPr>
          <a:xfrm>
            <a:off x="3071667" y="326602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434C30ED-2AD7-BDB3-C303-3ADBA7D71D1E}"/>
              </a:ext>
            </a:extLst>
          </p:cNvPr>
          <p:cNvSpPr txBox="1"/>
          <p:nvPr/>
        </p:nvSpPr>
        <p:spPr>
          <a:xfrm>
            <a:off x="3463553" y="326602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68E5621A-C3D3-4A7A-2C30-1DC9C1D580DB}"/>
              </a:ext>
            </a:extLst>
          </p:cNvPr>
          <p:cNvSpPr txBox="1"/>
          <p:nvPr/>
        </p:nvSpPr>
        <p:spPr>
          <a:xfrm>
            <a:off x="3855439" y="326602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33F79C2F-A370-C002-D021-3BC2E239A4BD}"/>
              </a:ext>
            </a:extLst>
          </p:cNvPr>
          <p:cNvSpPr txBox="1"/>
          <p:nvPr/>
        </p:nvSpPr>
        <p:spPr>
          <a:xfrm>
            <a:off x="4247325" y="3266023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536132C4-FD93-A830-E7C6-3C1ACF7DC660}"/>
              </a:ext>
            </a:extLst>
          </p:cNvPr>
          <p:cNvSpPr txBox="1"/>
          <p:nvPr/>
        </p:nvSpPr>
        <p:spPr>
          <a:xfrm>
            <a:off x="1504123" y="364339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E1ECE9C9-454E-1CF5-400F-D454080AADC4}"/>
              </a:ext>
            </a:extLst>
          </p:cNvPr>
          <p:cNvSpPr txBox="1"/>
          <p:nvPr/>
        </p:nvSpPr>
        <p:spPr>
          <a:xfrm>
            <a:off x="1896009" y="364339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3D5CAD25-3837-F03B-C295-45B5812E6271}"/>
              </a:ext>
            </a:extLst>
          </p:cNvPr>
          <p:cNvSpPr txBox="1"/>
          <p:nvPr/>
        </p:nvSpPr>
        <p:spPr>
          <a:xfrm>
            <a:off x="2287895" y="364339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5A5C37D1-E6DC-8D1F-6F09-FD8DB63C7C3E}"/>
              </a:ext>
            </a:extLst>
          </p:cNvPr>
          <p:cNvSpPr txBox="1"/>
          <p:nvPr/>
        </p:nvSpPr>
        <p:spPr>
          <a:xfrm>
            <a:off x="2679781" y="364339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658E921-AF20-7462-A16E-D36080BF0CB0}"/>
              </a:ext>
            </a:extLst>
          </p:cNvPr>
          <p:cNvSpPr txBox="1"/>
          <p:nvPr/>
        </p:nvSpPr>
        <p:spPr>
          <a:xfrm>
            <a:off x="3071667" y="364339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FB98E833-EDB3-E599-B005-089E60671D1F}"/>
              </a:ext>
            </a:extLst>
          </p:cNvPr>
          <p:cNvSpPr txBox="1"/>
          <p:nvPr/>
        </p:nvSpPr>
        <p:spPr>
          <a:xfrm>
            <a:off x="3463553" y="364339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71842FD0-E214-B9C2-C2C0-B756BE53271E}"/>
              </a:ext>
            </a:extLst>
          </p:cNvPr>
          <p:cNvSpPr txBox="1"/>
          <p:nvPr/>
        </p:nvSpPr>
        <p:spPr>
          <a:xfrm>
            <a:off x="3855439" y="3643395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4A874FA9-EBB4-94F4-BC05-8471B9466961}"/>
              </a:ext>
            </a:extLst>
          </p:cNvPr>
          <p:cNvSpPr txBox="1"/>
          <p:nvPr/>
        </p:nvSpPr>
        <p:spPr>
          <a:xfrm>
            <a:off x="4247325" y="3643394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B0128B95-2FAD-8D58-6C77-ACDF78284392}"/>
              </a:ext>
            </a:extLst>
          </p:cNvPr>
          <p:cNvSpPr txBox="1"/>
          <p:nvPr/>
        </p:nvSpPr>
        <p:spPr>
          <a:xfrm>
            <a:off x="1504123" y="402077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5B9DF44A-7A46-C9B1-A8CD-C252D839B901}"/>
              </a:ext>
            </a:extLst>
          </p:cNvPr>
          <p:cNvSpPr txBox="1"/>
          <p:nvPr/>
        </p:nvSpPr>
        <p:spPr>
          <a:xfrm>
            <a:off x="1896009" y="402076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4C3A4E3D-3DBB-8FFD-2193-80DE3C787737}"/>
              </a:ext>
            </a:extLst>
          </p:cNvPr>
          <p:cNvSpPr txBox="1"/>
          <p:nvPr/>
        </p:nvSpPr>
        <p:spPr>
          <a:xfrm>
            <a:off x="2287895" y="4020769"/>
            <a:ext cx="391886" cy="377373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6C75FADE-143A-0A43-BCEC-485097108BB2}"/>
              </a:ext>
            </a:extLst>
          </p:cNvPr>
          <p:cNvSpPr txBox="1"/>
          <p:nvPr/>
        </p:nvSpPr>
        <p:spPr>
          <a:xfrm>
            <a:off x="2679781" y="402076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6AB634F-8CD0-1A06-3BA2-EFE751FADA52}"/>
              </a:ext>
            </a:extLst>
          </p:cNvPr>
          <p:cNvSpPr txBox="1"/>
          <p:nvPr/>
        </p:nvSpPr>
        <p:spPr>
          <a:xfrm>
            <a:off x="3071667" y="402076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550E528F-781D-50AC-4A85-B712A0E87E4A}"/>
              </a:ext>
            </a:extLst>
          </p:cNvPr>
          <p:cNvSpPr txBox="1"/>
          <p:nvPr/>
        </p:nvSpPr>
        <p:spPr>
          <a:xfrm>
            <a:off x="3463553" y="402076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E2D07E2-CD41-7C58-AD5C-22D1452F4736}"/>
              </a:ext>
            </a:extLst>
          </p:cNvPr>
          <p:cNvSpPr txBox="1"/>
          <p:nvPr/>
        </p:nvSpPr>
        <p:spPr>
          <a:xfrm>
            <a:off x="3855439" y="402076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7450D574-10B0-13DE-0FF7-BE1342FBF0F0}"/>
              </a:ext>
            </a:extLst>
          </p:cNvPr>
          <p:cNvSpPr txBox="1"/>
          <p:nvPr/>
        </p:nvSpPr>
        <p:spPr>
          <a:xfrm>
            <a:off x="4247325" y="4020766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3570021B-B59E-F4DA-4FC3-B7D795B3AFB5}"/>
              </a:ext>
            </a:extLst>
          </p:cNvPr>
          <p:cNvSpPr txBox="1"/>
          <p:nvPr/>
        </p:nvSpPr>
        <p:spPr>
          <a:xfrm>
            <a:off x="1504123" y="4398141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3EE86077-4C77-805C-47F6-7EA5CE088EC5}"/>
              </a:ext>
            </a:extLst>
          </p:cNvPr>
          <p:cNvSpPr txBox="1"/>
          <p:nvPr/>
        </p:nvSpPr>
        <p:spPr>
          <a:xfrm>
            <a:off x="1896009" y="439814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6AC181E7-E922-E4F5-2029-D26870AF6510}"/>
              </a:ext>
            </a:extLst>
          </p:cNvPr>
          <p:cNvSpPr txBox="1"/>
          <p:nvPr/>
        </p:nvSpPr>
        <p:spPr>
          <a:xfrm>
            <a:off x="2287895" y="4398140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F97C11D7-B5B1-97FE-C066-D0AB439B7199}"/>
              </a:ext>
            </a:extLst>
          </p:cNvPr>
          <p:cNvSpPr txBox="1"/>
          <p:nvPr/>
        </p:nvSpPr>
        <p:spPr>
          <a:xfrm>
            <a:off x="2679781" y="43981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7255477B-D6E1-CF47-60D6-8270D6B64E45}"/>
              </a:ext>
            </a:extLst>
          </p:cNvPr>
          <p:cNvSpPr txBox="1"/>
          <p:nvPr/>
        </p:nvSpPr>
        <p:spPr>
          <a:xfrm>
            <a:off x="3071667" y="4398139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6DDCE7B3-8C98-06AA-DED7-AE3E92A019B2}"/>
              </a:ext>
            </a:extLst>
          </p:cNvPr>
          <p:cNvSpPr txBox="1"/>
          <p:nvPr/>
        </p:nvSpPr>
        <p:spPr>
          <a:xfrm>
            <a:off x="3463553" y="439813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51283DCB-078E-0955-0300-9828276BBBA8}"/>
              </a:ext>
            </a:extLst>
          </p:cNvPr>
          <p:cNvSpPr txBox="1"/>
          <p:nvPr/>
        </p:nvSpPr>
        <p:spPr>
          <a:xfrm>
            <a:off x="3855439" y="4398138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14CB6B6B-992E-5E11-53E0-0926D55B7847}"/>
              </a:ext>
            </a:extLst>
          </p:cNvPr>
          <p:cNvSpPr txBox="1"/>
          <p:nvPr/>
        </p:nvSpPr>
        <p:spPr>
          <a:xfrm>
            <a:off x="4247325" y="4398137"/>
            <a:ext cx="391886" cy="377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38" name="箭头: 右 137">
            <a:extLst>
              <a:ext uri="{FF2B5EF4-FFF2-40B4-BE49-F238E27FC236}">
                <a16:creationId xmlns:a16="http://schemas.microsoft.com/office/drawing/2014/main" id="{4910DF56-5FF0-4664-AEA5-4813B50C07A4}"/>
              </a:ext>
            </a:extLst>
          </p:cNvPr>
          <p:cNvSpPr/>
          <p:nvPr/>
        </p:nvSpPr>
        <p:spPr>
          <a:xfrm>
            <a:off x="4846511" y="2971006"/>
            <a:ext cx="2166730" cy="59003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FCE72C67-1CC7-FC5E-A007-7392F7B64407}"/>
              </a:ext>
            </a:extLst>
          </p:cNvPr>
          <p:cNvSpPr txBox="1"/>
          <p:nvPr/>
        </p:nvSpPr>
        <p:spPr>
          <a:xfrm>
            <a:off x="5380697" y="2650435"/>
            <a:ext cx="109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最终成果</a:t>
            </a:r>
          </a:p>
        </p:txBody>
      </p:sp>
    </p:spTree>
    <p:extLst>
      <p:ext uri="{BB962C8B-B14F-4D97-AF65-F5344CB8AC3E}">
        <p14:creationId xmlns:p14="http://schemas.microsoft.com/office/powerpoint/2010/main" val="3877994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D76AA-0802-CF8E-186A-818C346AF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532AD823-FD48-51D3-837D-8DE10B89ADEE}"/>
              </a:ext>
            </a:extLst>
          </p:cNvPr>
          <p:cNvGrpSpPr/>
          <p:nvPr/>
        </p:nvGrpSpPr>
        <p:grpSpPr>
          <a:xfrm>
            <a:off x="2620926" y="118731"/>
            <a:ext cx="6698511" cy="6698511"/>
            <a:chOff x="2620926" y="118731"/>
            <a:chExt cx="6698511" cy="6698511"/>
          </a:xfrm>
        </p:grpSpPr>
        <p:pic>
          <p:nvPicPr>
            <p:cNvPr id="5" name="图片 4" descr="图表&#10;&#10;AI 生成的内容可能不正确。">
              <a:extLst>
                <a:ext uri="{FF2B5EF4-FFF2-40B4-BE49-F238E27FC236}">
                  <a16:creationId xmlns:a16="http://schemas.microsoft.com/office/drawing/2014/main" id="{6EF87EF3-C15B-3C15-E852-C63F76F8A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0926" y="118731"/>
              <a:ext cx="6698511" cy="6698511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3AB9AB0-0C73-02BB-B8D1-D4AA63295B0D}"/>
                </a:ext>
              </a:extLst>
            </p:cNvPr>
            <p:cNvSpPr/>
            <p:nvPr/>
          </p:nvSpPr>
          <p:spPr>
            <a:xfrm>
              <a:off x="4322119" y="2967335"/>
              <a:ext cx="3547767" cy="923330"/>
            </a:xfrm>
            <a:prstGeom prst="rect">
              <a:avLst/>
            </a:prstGeom>
            <a:solidFill>
              <a:schemeClr val="tx1">
                <a:alpha val="43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0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rgbClr val="FFFF00"/>
                  </a:solidFill>
                  <a:effectLst/>
                </a:rPr>
                <a:t>Voronoi IV</a:t>
              </a:r>
              <a:endParaRPr lang="zh-CN" altLang="en-US" sz="5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7060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, 多边形&#10;&#10;AI 生成的内容可能不正确。">
            <a:extLst>
              <a:ext uri="{FF2B5EF4-FFF2-40B4-BE49-F238E27FC236}">
                <a16:creationId xmlns:a16="http://schemas.microsoft.com/office/drawing/2014/main" id="{CA0B39F3-E31F-B1AB-D0E5-A0ED9E4FE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5" t="7087" r="26965" b="10639"/>
          <a:stretch>
            <a:fillRect/>
          </a:stretch>
        </p:blipFill>
        <p:spPr>
          <a:xfrm>
            <a:off x="446683" y="246742"/>
            <a:ext cx="5188857" cy="5210629"/>
          </a:xfrm>
          <a:prstGeom prst="rect">
            <a:avLst/>
          </a:prstGeom>
        </p:spPr>
      </p:pic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1728C7CB-232C-7489-B1DD-9D5F99BE0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5" t="7209" r="26845" b="10736"/>
          <a:stretch>
            <a:fillRect/>
          </a:stretch>
        </p:blipFill>
        <p:spPr bwMode="auto">
          <a:xfrm>
            <a:off x="6458856" y="246742"/>
            <a:ext cx="5188859" cy="519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859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5CA0D-63A5-9198-3DBE-4B485AFBE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A2BE1E8-05DB-324A-9973-61786600EDB2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15C68F5-1BEA-A713-61E0-68DA37FA6ED8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75D0054-3964-0F16-7FF2-4A58FF3527CB}"/>
              </a:ext>
            </a:extLst>
          </p:cNvPr>
          <p:cNvSpPr txBox="1"/>
          <p:nvPr/>
        </p:nvSpPr>
        <p:spPr>
          <a:xfrm>
            <a:off x="239486" y="188686"/>
            <a:ext cx="35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1. Demo </a:t>
            </a:r>
            <a:r>
              <a:rPr lang="zh-CN" altLang="en-US" sz="2800" b="1" dirty="0"/>
              <a:t>描述</a:t>
            </a:r>
          </a:p>
        </p:txBody>
      </p:sp>
    </p:spTree>
    <p:extLst>
      <p:ext uri="{BB962C8B-B14F-4D97-AF65-F5344CB8AC3E}">
        <p14:creationId xmlns:p14="http://schemas.microsoft.com/office/powerpoint/2010/main" val="262857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E94D79-1D2D-FCE4-724D-8223E46DAF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03642" y="834570"/>
            <a:ext cx="5988358" cy="602342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EFF1397-918A-C4DB-F3CF-8AB1F91ED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0" y="834570"/>
            <a:ext cx="6002130" cy="602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6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A6BF66AE-6499-C804-A7DE-50F193CDAADC}"/>
              </a:ext>
            </a:extLst>
          </p:cNvPr>
          <p:cNvGrpSpPr/>
          <p:nvPr/>
        </p:nvGrpSpPr>
        <p:grpSpPr>
          <a:xfrm>
            <a:off x="2676728" y="0"/>
            <a:ext cx="6838544" cy="6858000"/>
            <a:chOff x="2676728" y="0"/>
            <a:chExt cx="6838544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39E2CC4-211A-5C58-7EB4-2DED1149D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6728" y="0"/>
              <a:ext cx="6838544" cy="68580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76ECE33-1F18-DD3E-B83C-D3E6FCFBD82D}"/>
                    </a:ext>
                  </a:extLst>
                </p14:cNvPr>
                <p14:cNvContentPartPr/>
                <p14:nvPr/>
              </p14:nvContentPartPr>
              <p14:xfrm>
                <a:off x="4953960" y="12450"/>
                <a:ext cx="2545920" cy="29775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76ECE33-1F18-DD3E-B83C-D3E6FCFBD82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90960" y="-50190"/>
                  <a:ext cx="2671560" cy="31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3CEF558-F442-D778-BBDB-49DEEECF2BB0}"/>
                    </a:ext>
                  </a:extLst>
                </p14:cNvPr>
                <p14:cNvContentPartPr/>
                <p14:nvPr/>
              </p14:nvContentPartPr>
              <p14:xfrm>
                <a:off x="2707560" y="2984250"/>
                <a:ext cx="2207520" cy="34131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3CEF558-F442-D778-BBDB-49DEEECF2BB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44920" y="2921610"/>
                  <a:ext cx="2333160" cy="353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64564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8EF9F-BE65-CCF4-1105-D94D826B6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1C0C4A67-DFE3-2975-451F-9FF7587EECDD}"/>
              </a:ext>
            </a:extLst>
          </p:cNvPr>
          <p:cNvGrpSpPr/>
          <p:nvPr/>
        </p:nvGrpSpPr>
        <p:grpSpPr>
          <a:xfrm>
            <a:off x="2620926" y="118731"/>
            <a:ext cx="6698511" cy="6698511"/>
            <a:chOff x="2620926" y="118731"/>
            <a:chExt cx="6698511" cy="6698511"/>
          </a:xfrm>
        </p:grpSpPr>
        <p:pic>
          <p:nvPicPr>
            <p:cNvPr id="5" name="图片 4" descr="图表&#10;&#10;AI 生成的内容可能不正确。">
              <a:extLst>
                <a:ext uri="{FF2B5EF4-FFF2-40B4-BE49-F238E27FC236}">
                  <a16:creationId xmlns:a16="http://schemas.microsoft.com/office/drawing/2014/main" id="{F53356AB-5A1A-64DD-BCEB-319D17A96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0926" y="118731"/>
              <a:ext cx="6698511" cy="6698511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F383E92-75E4-37E7-5A49-D2DE9B5494A7}"/>
                </a:ext>
              </a:extLst>
            </p:cNvPr>
            <p:cNvSpPr/>
            <p:nvPr/>
          </p:nvSpPr>
          <p:spPr>
            <a:xfrm>
              <a:off x="4423107" y="2967335"/>
              <a:ext cx="3345788" cy="923330"/>
            </a:xfrm>
            <a:prstGeom prst="rect">
              <a:avLst/>
            </a:prstGeom>
            <a:solidFill>
              <a:schemeClr val="tx1">
                <a:alpha val="43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0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rgbClr val="FFFF00"/>
                  </a:solidFill>
                  <a:effectLst/>
                </a:rPr>
                <a:t>Voronoi V</a:t>
              </a:r>
              <a:endParaRPr lang="zh-CN" altLang="en-US" sz="5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854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80F94-870C-A760-3D79-676E45F33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99663A7-FB63-D4EA-082F-080708759485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D03463A-6C76-283E-672E-B9A8DD8746F7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2613FAE-5B23-A0C3-DB5D-9D625C1F3FB8}"/>
              </a:ext>
            </a:extLst>
          </p:cNvPr>
          <p:cNvSpPr txBox="1"/>
          <p:nvPr/>
        </p:nvSpPr>
        <p:spPr>
          <a:xfrm>
            <a:off x="239486" y="188686"/>
            <a:ext cx="35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1. Demo </a:t>
            </a:r>
            <a:r>
              <a:rPr lang="zh-CN" altLang="en-US" sz="2800" b="1" dirty="0"/>
              <a:t>描述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8DFEA4-C13F-CAB2-A4F0-E283DF06E178}"/>
              </a:ext>
            </a:extLst>
          </p:cNvPr>
          <p:cNvSpPr txBox="1"/>
          <p:nvPr/>
        </p:nvSpPr>
        <p:spPr>
          <a:xfrm>
            <a:off x="457200" y="950686"/>
            <a:ext cx="1132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在前面的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平面进行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Voronoi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划分的思路是：对平面进行栅格划分，遍历每一个栅格，然后求出每个栅格应该属于哪一个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Voronoi region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，然后基于此标记好的栅格地图，用九宫格滤波法，确定每一个栅格是否位于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Voronoi region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的边缘，即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Voronoi edge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，或者说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Voronoi diagram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将采取另外一种思路，基于教材的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Lemma2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，对</a:t>
            </a:r>
          </a:p>
        </p:txBody>
      </p:sp>
    </p:spTree>
    <p:extLst>
      <p:ext uri="{BB962C8B-B14F-4D97-AF65-F5344CB8AC3E}">
        <p14:creationId xmlns:p14="http://schemas.microsoft.com/office/powerpoint/2010/main" val="411368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E1977-9063-3FE5-CE65-2DB8AA1C1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E2C09A6-C595-C216-BECC-992B96CC4E8A}"/>
              </a:ext>
            </a:extLst>
          </p:cNvPr>
          <p:cNvGrpSpPr/>
          <p:nvPr/>
        </p:nvGrpSpPr>
        <p:grpSpPr>
          <a:xfrm>
            <a:off x="2620926" y="118731"/>
            <a:ext cx="6698511" cy="6698511"/>
            <a:chOff x="2620926" y="118731"/>
            <a:chExt cx="6698511" cy="6698511"/>
          </a:xfrm>
        </p:grpSpPr>
        <p:pic>
          <p:nvPicPr>
            <p:cNvPr id="5" name="图片 4" descr="图表&#10;&#10;AI 生成的内容可能不正确。">
              <a:extLst>
                <a:ext uri="{FF2B5EF4-FFF2-40B4-BE49-F238E27FC236}">
                  <a16:creationId xmlns:a16="http://schemas.microsoft.com/office/drawing/2014/main" id="{2A913A04-F969-432E-D5BE-E36E11715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0926" y="118731"/>
              <a:ext cx="6698511" cy="6698511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1771AD-B622-2CBA-70E5-52CEE0B9D8BA}"/>
                </a:ext>
              </a:extLst>
            </p:cNvPr>
            <p:cNvSpPr/>
            <p:nvPr/>
          </p:nvSpPr>
          <p:spPr>
            <a:xfrm>
              <a:off x="4322118" y="2967335"/>
              <a:ext cx="3547767" cy="923330"/>
            </a:xfrm>
            <a:prstGeom prst="rect">
              <a:avLst/>
            </a:prstGeom>
            <a:solidFill>
              <a:schemeClr val="tx1">
                <a:alpha val="43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0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rgbClr val="FFFF00"/>
                  </a:solidFill>
                  <a:effectLst/>
                </a:rPr>
                <a:t>Voronoi VI</a:t>
              </a:r>
              <a:endParaRPr lang="zh-CN" altLang="en-US" sz="5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8200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BF58B-B608-41E6-395E-B38203EA8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BFE1BD-F97F-5305-88ED-8A09BFA5C6DF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C5280F5-848B-C5AE-B208-362BC2C341A9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C14B718-7059-06FD-2819-7CC6AB506CB8}"/>
              </a:ext>
            </a:extLst>
          </p:cNvPr>
          <p:cNvSpPr txBox="1"/>
          <p:nvPr/>
        </p:nvSpPr>
        <p:spPr>
          <a:xfrm>
            <a:off x="239486" y="188686"/>
            <a:ext cx="35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1. Demo </a:t>
            </a:r>
            <a:r>
              <a:rPr lang="zh-CN" altLang="en-US" sz="2800" b="1" dirty="0"/>
              <a:t>描述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B72E6E-1D08-B49D-F516-97B484F4C905}"/>
              </a:ext>
            </a:extLst>
          </p:cNvPr>
          <p:cNvSpPr txBox="1"/>
          <p:nvPr/>
        </p:nvSpPr>
        <p:spPr>
          <a:xfrm>
            <a:off x="457200" y="950686"/>
            <a:ext cx="1132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</a:p>
        </p:txBody>
      </p:sp>
    </p:spTree>
    <p:extLst>
      <p:ext uri="{BB962C8B-B14F-4D97-AF65-F5344CB8AC3E}">
        <p14:creationId xmlns:p14="http://schemas.microsoft.com/office/powerpoint/2010/main" val="1478905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583A3-056A-E053-7F37-14F2E5A77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5B3E40B-B30D-83CE-DAC3-C2D294BDAAA4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A802421-2E35-7354-B2B0-793959903F1C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8171AE1-7325-2BBB-13A0-205BDB8362BE}"/>
              </a:ext>
            </a:extLst>
          </p:cNvPr>
          <p:cNvSpPr txBox="1"/>
          <p:nvPr/>
        </p:nvSpPr>
        <p:spPr>
          <a:xfrm>
            <a:off x="239486" y="188686"/>
            <a:ext cx="35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2. </a:t>
            </a:r>
            <a:r>
              <a:rPr lang="zh-CN" altLang="en-US" sz="2800" b="1" dirty="0"/>
              <a:t>算法思路</a:t>
            </a:r>
          </a:p>
        </p:txBody>
      </p:sp>
      <p:pic>
        <p:nvPicPr>
          <p:cNvPr id="2" name="图片 1" descr="形状, 多边形&#10;&#10;AI 生成的内容可能不正确。">
            <a:extLst>
              <a:ext uri="{FF2B5EF4-FFF2-40B4-BE49-F238E27FC236}">
                <a16:creationId xmlns:a16="http://schemas.microsoft.com/office/drawing/2014/main" id="{D70FDB2C-4143-41AD-F48C-3B93BF499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5" t="7087" r="26965" b="10639"/>
          <a:stretch>
            <a:fillRect/>
          </a:stretch>
        </p:blipFill>
        <p:spPr>
          <a:xfrm>
            <a:off x="613597" y="884665"/>
            <a:ext cx="5788683" cy="58129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E71335D-F1DA-976D-CD4F-0B6983E2B027}"/>
                  </a:ext>
                </a:extLst>
              </p:cNvPr>
              <p:cNvSpPr txBox="1"/>
              <p:nvPr/>
            </p:nvSpPr>
            <p:spPr>
              <a:xfrm>
                <a:off x="6640286" y="950686"/>
                <a:ext cx="5145314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Voronoi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区域分割的意义：</a:t>
                </a:r>
                <a:r>
                  <a:rPr lang="zh-CN" altLang="en-US" dirty="0">
                    <a:highlight>
                      <a:srgbClr val="C0C0C0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区域内每个点距离区域内的</a:t>
                </a:r>
                <a:r>
                  <a:rPr lang="en-US" altLang="zh-CN" dirty="0">
                    <a:highlight>
                      <a:srgbClr val="C0C0C0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seed</a:t>
                </a:r>
                <a:r>
                  <a:rPr lang="zh-CN" altLang="en-US" dirty="0">
                    <a:highlight>
                      <a:srgbClr val="C0C0C0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的距离比离其他所有</a:t>
                </a:r>
                <a:r>
                  <a:rPr lang="en-US" altLang="zh-CN" dirty="0">
                    <a:highlight>
                      <a:srgbClr val="C0C0C0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seed</a:t>
                </a:r>
                <a:r>
                  <a:rPr lang="zh-CN" altLang="en-US" dirty="0">
                    <a:highlight>
                      <a:srgbClr val="C0C0C0"/>
                    </a:highligh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的距离都近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，我们很容易得到一个结论：区域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和区域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的接壤处，即边缘，是离两个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seed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𝑠𝑒𝑒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𝑠𝑒𝑒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距离相等的线，而离两个点距离相等的线是什么？很显然：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中垂线</a:t>
                </a: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观察左侧的示意图，也很容易观测到此结论：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区域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和区域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的接壤线是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𝒔𝒆𝒆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𝒔𝒆𝒆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的中垂线上的一段</a:t>
                </a: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因此我们可以从此角度入手，不再遍历整个平面区域然后再滤波求边线，而是通过中垂线的处理直接求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Voronoi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的边线</a:t>
                </a: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E71335D-F1DA-976D-CD4F-0B6983E2B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86" y="950686"/>
                <a:ext cx="5145314" cy="3970318"/>
              </a:xfrm>
              <a:prstGeom prst="rect">
                <a:avLst/>
              </a:prstGeom>
              <a:blipFill>
                <a:blip r:embed="rId3"/>
                <a:stretch>
                  <a:fillRect l="-948" t="-922" r="-948" b="-15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A13F2045-847D-0193-0BBD-C31563998309}"/>
                  </a:ext>
                </a:extLst>
              </p14:cNvPr>
              <p14:cNvContentPartPr/>
              <p14:nvPr/>
            </p14:nvContentPartPr>
            <p14:xfrm>
              <a:off x="4046974" y="3090791"/>
              <a:ext cx="10080" cy="1224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A13F2045-847D-0193-0BBD-C315639983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0854" y="3084671"/>
                <a:ext cx="22320" cy="2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8537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图片 145">
            <a:extLst>
              <a:ext uri="{FF2B5EF4-FFF2-40B4-BE49-F238E27FC236}">
                <a16:creationId xmlns:a16="http://schemas.microsoft.com/office/drawing/2014/main" id="{6B384384-3231-7E99-CAFB-FC73BC8C0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888" y="0"/>
            <a:ext cx="6788224" cy="6858000"/>
          </a:xfrm>
          <a:prstGeom prst="rect">
            <a:avLst/>
          </a:prstGeom>
        </p:spPr>
      </p:pic>
      <p:cxnSp>
        <p:nvCxnSpPr>
          <p:cNvPr id="148" name="直接连接符 147">
            <a:extLst>
              <a:ext uri="{FF2B5EF4-FFF2-40B4-BE49-F238E27FC236}">
                <a16:creationId xmlns:a16="http://schemas.microsoft.com/office/drawing/2014/main" id="{7EB8DC62-F6BA-B52D-8A6D-1CAEB03317C6}"/>
              </a:ext>
            </a:extLst>
          </p:cNvPr>
          <p:cNvCxnSpPr/>
          <p:nvPr/>
        </p:nvCxnSpPr>
        <p:spPr>
          <a:xfrm flipV="1">
            <a:off x="4141470" y="49530"/>
            <a:ext cx="2766060" cy="262890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2B931CC5-2363-DF0C-A2CE-C3A53294065E}"/>
              </a:ext>
            </a:extLst>
          </p:cNvPr>
          <p:cNvCxnSpPr/>
          <p:nvPr/>
        </p:nvCxnSpPr>
        <p:spPr>
          <a:xfrm>
            <a:off x="4149090" y="312420"/>
            <a:ext cx="2621280" cy="64770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>
            <a:extLst>
              <a:ext uri="{FF2B5EF4-FFF2-40B4-BE49-F238E27FC236}">
                <a16:creationId xmlns:a16="http://schemas.microsoft.com/office/drawing/2014/main" id="{B60DD5E6-CC2A-B236-3A15-3FA820140045}"/>
              </a:ext>
            </a:extLst>
          </p:cNvPr>
          <p:cNvCxnSpPr/>
          <p:nvPr/>
        </p:nvCxnSpPr>
        <p:spPr>
          <a:xfrm>
            <a:off x="4141470" y="312420"/>
            <a:ext cx="3661410" cy="342900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2E410058-5A6F-BCF0-62AD-B6416024DCA6}"/>
              </a:ext>
            </a:extLst>
          </p:cNvPr>
          <p:cNvCxnSpPr>
            <a:cxnSpLocks/>
          </p:cNvCxnSpPr>
          <p:nvPr/>
        </p:nvCxnSpPr>
        <p:spPr>
          <a:xfrm>
            <a:off x="4156710" y="312420"/>
            <a:ext cx="3710940" cy="64770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5194AB01-1BC5-ADBF-6424-491F1DA0E977}"/>
              </a:ext>
            </a:extLst>
          </p:cNvPr>
          <p:cNvCxnSpPr/>
          <p:nvPr/>
        </p:nvCxnSpPr>
        <p:spPr>
          <a:xfrm>
            <a:off x="4145280" y="312420"/>
            <a:ext cx="4267200" cy="822960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BB06B271-CA14-8E1D-504C-97876D8EBA6C}"/>
              </a:ext>
            </a:extLst>
          </p:cNvPr>
          <p:cNvCxnSpPr/>
          <p:nvPr/>
        </p:nvCxnSpPr>
        <p:spPr>
          <a:xfrm>
            <a:off x="4141470" y="312420"/>
            <a:ext cx="4959668" cy="1240155"/>
          </a:xfrm>
          <a:prstGeom prst="line">
            <a:avLst/>
          </a:prstGeom>
          <a:ln w="9525"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60044B36-027C-922B-CE98-551370A6E460}"/>
              </a:ext>
            </a:extLst>
          </p:cNvPr>
          <p:cNvCxnSpPr/>
          <p:nvPr/>
        </p:nvCxnSpPr>
        <p:spPr>
          <a:xfrm>
            <a:off x="4141470" y="312420"/>
            <a:ext cx="4888230" cy="1649730"/>
          </a:xfrm>
          <a:prstGeom prst="line">
            <a:avLst/>
          </a:prstGeom>
          <a:ln w="9525"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2B499864-AAC8-F67A-5D34-AE6C4C773BAA}"/>
              </a:ext>
            </a:extLst>
          </p:cNvPr>
          <p:cNvCxnSpPr>
            <a:cxnSpLocks/>
          </p:cNvCxnSpPr>
          <p:nvPr/>
        </p:nvCxnSpPr>
        <p:spPr>
          <a:xfrm flipH="1" flipV="1">
            <a:off x="5424488" y="-404813"/>
            <a:ext cx="714851" cy="48196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8EDAECD6-34FE-31B5-CDE5-94071F974633}"/>
              </a:ext>
            </a:extLst>
          </p:cNvPr>
          <p:cNvCxnSpPr>
            <a:cxnSpLocks/>
          </p:cNvCxnSpPr>
          <p:nvPr/>
        </p:nvCxnSpPr>
        <p:spPr>
          <a:xfrm flipV="1">
            <a:off x="6096000" y="-285750"/>
            <a:ext cx="0" cy="4610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214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7126096-D4DE-BBD6-275D-4533EEBD9F45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A16958E-D024-D3CA-A53F-3BFF87211F04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23207E87-9B1B-9553-0736-61E9EA5F38FD}"/>
              </a:ext>
            </a:extLst>
          </p:cNvPr>
          <p:cNvSpPr txBox="1"/>
          <p:nvPr/>
        </p:nvSpPr>
        <p:spPr>
          <a:xfrm>
            <a:off x="239486" y="188686"/>
            <a:ext cx="515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2.1. Voronoi Diagram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33228A-8173-F8B6-6CF7-D2D45A86D226}"/>
              </a:ext>
            </a:extLst>
          </p:cNvPr>
          <p:cNvSpPr txBox="1"/>
          <p:nvPr/>
        </p:nvSpPr>
        <p:spPr>
          <a:xfrm>
            <a:off x="609600" y="1054100"/>
            <a:ext cx="1097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Standard notation and explanations: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12A02292-E824-7BED-CD45-46D0D81FE3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4154655"/>
                  </p:ext>
                </p:extLst>
              </p:nvPr>
            </p:nvGraphicFramePr>
            <p:xfrm>
              <a:off x="609600" y="1673860"/>
              <a:ext cx="11207750" cy="3510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90750">
                      <a:extLst>
                        <a:ext uri="{9D8B030D-6E8A-4147-A177-3AD203B41FA5}">
                          <a16:colId xmlns:a16="http://schemas.microsoft.com/office/drawing/2014/main" val="125497974"/>
                        </a:ext>
                      </a:extLst>
                    </a:gridCol>
                    <a:gridCol w="9017000">
                      <a:extLst>
                        <a:ext uri="{9D8B030D-6E8A-4147-A177-3AD203B41FA5}">
                          <a16:colId xmlns:a16="http://schemas.microsoft.com/office/drawing/2014/main" val="34818144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r>
                            <a:rPr lang="en-US" altLang="zh-CN" sz="20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欧氏空间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上一系列点位</a:t>
                          </a:r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(point sites)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</m:oMath>
                          </a14:m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的集合，点位的个数大于等于</a:t>
                          </a:r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2709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欧氏距离</a:t>
                          </a:r>
                          <a:r>
                            <a:rPr lang="en-US" altLang="zh-CN" i="1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Euclidean distance </a:t>
                          </a:r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: 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两点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之间的欧氏距离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oMath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211265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𝑝𝑞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,</a:t>
                          </a:r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有时也写作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oMath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连接两个点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的直线段</a:t>
                          </a:r>
                          <a:endParaRPr lang="en-US" altLang="zh-CN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00075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 dirty="0" err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i="1" dirty="0" err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dirty="0" err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对于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 dirty="0" err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i="1" dirty="0" err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dirty="0" err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为点位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的平分线（</a:t>
                          </a:r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bisector</a:t>
                          </a:r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），也叫分割线（</a:t>
                          </a:r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separator</a:t>
                          </a:r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）</a:t>
                          </a:r>
                          <a:endParaRPr lang="en-US" altLang="zh-CN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也是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n-US" altLang="zh-CN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上所有与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距离相等的点的轨迹</a:t>
                          </a:r>
                          <a:endParaRPr lang="en-US" altLang="zh-CN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 dirty="0" err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i="1" dirty="0" err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dirty="0" err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是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𝑝𝑞</m:t>
                                  </m:r>
                                </m:e>
                              </m:acc>
                            </m:oMath>
                          </a14:m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中点处的垂线（中垂线）</a:t>
                          </a:r>
                          <a:endParaRPr lang="en-US" altLang="zh-CN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 dirty="0" err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i="1" dirty="0" err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dirty="0" err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分割出了两个半平面：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35758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Half plane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CN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 err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i="1" dirty="0" err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dirty="0" err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{"/>
                                  <m:endChr m:val="|"/>
                                  <m:ctrlPr>
                                    <a:rPr lang="en-US" altLang="zh-CN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 err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altLang="zh-CN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 err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i="1" dirty="0" err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dirty="0" err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 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)}</m:t>
                              </m:r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, 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即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D(</a:t>
                          </a:r>
                          <a:r>
                            <a:rPr lang="en-US" altLang="zh-CN" dirty="0" err="1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p,q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)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是平面上与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q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的距离小于与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p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的距离的所有点的集合</a:t>
                          </a:r>
                          <a:endParaRPr lang="en-US" altLang="zh-CN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同样的，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CN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zh-CN" i="1" dirty="0" err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{"/>
                                  <m:endChr m:val="|"/>
                                  <m:ctrlPr>
                                    <a:rPr lang="en-US" altLang="zh-CN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dirty="0" err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d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altLang="zh-CN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zh-CN" i="1" dirty="0" err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 dirty="0" err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≤ 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)}</m:t>
                              </m:r>
                            </m:oMath>
                          </a14:m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endParaRPr lang="en-US" altLang="zh-CN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6845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12A02292-E824-7BED-CD45-46D0D81FE3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4154655"/>
                  </p:ext>
                </p:extLst>
              </p:nvPr>
            </p:nvGraphicFramePr>
            <p:xfrm>
              <a:off x="609600" y="1673860"/>
              <a:ext cx="11207750" cy="3510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90750">
                      <a:extLst>
                        <a:ext uri="{9D8B030D-6E8A-4147-A177-3AD203B41FA5}">
                          <a16:colId xmlns:a16="http://schemas.microsoft.com/office/drawing/2014/main" val="125497974"/>
                        </a:ext>
                      </a:extLst>
                    </a:gridCol>
                    <a:gridCol w="9017000">
                      <a:extLst>
                        <a:ext uri="{9D8B030D-6E8A-4147-A177-3AD203B41FA5}">
                          <a16:colId xmlns:a16="http://schemas.microsoft.com/office/drawing/2014/main" val="348181445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57" t="-7692" r="-412813" b="-8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392" t="-7692" r="-135" b="-81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270931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欧氏距离</a:t>
                          </a:r>
                          <a:r>
                            <a:rPr lang="en-US" altLang="zh-CN" i="1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Euclidean distance </a:t>
                          </a:r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: 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392" t="-66667" r="-135" b="-40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11265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57" t="-286885" r="-412813" b="-5918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392" t="-286885" r="-135" b="-5918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000758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57" t="-120408" r="-412813" b="-841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392" t="-120408" r="-135" b="-841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3575841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57" t="-288000" r="-412813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392" t="-288000" r="-135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845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79237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形状, 多边形&#10;&#10;AI 生成的内容可能不正确。">
            <a:extLst>
              <a:ext uri="{FF2B5EF4-FFF2-40B4-BE49-F238E27FC236}">
                <a16:creationId xmlns:a16="http://schemas.microsoft.com/office/drawing/2014/main" id="{3A4D18A9-7AD2-8E82-D55A-9ACF80347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5" t="7087" r="26965" b="10639"/>
          <a:stretch>
            <a:fillRect/>
          </a:stretch>
        </p:blipFill>
        <p:spPr>
          <a:xfrm>
            <a:off x="3705140" y="718456"/>
            <a:ext cx="5188857" cy="52106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DA1014-FFBD-822A-3918-1BEFB535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405388" flipV="1">
            <a:off x="7033305" y="4486069"/>
            <a:ext cx="185734" cy="175247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AFCD5816-448C-9BE7-FB5F-E5B46E3423DD}"/>
              </a:ext>
            </a:extLst>
          </p:cNvPr>
          <p:cNvGrpSpPr/>
          <p:nvPr/>
        </p:nvGrpSpPr>
        <p:grpSpPr>
          <a:xfrm>
            <a:off x="7208597" y="3720019"/>
            <a:ext cx="1123200" cy="1007280"/>
            <a:chOff x="7208597" y="3720019"/>
            <a:chExt cx="1123200" cy="10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B4488CF1-9251-4CDF-6F1F-64085C9849B3}"/>
                    </a:ext>
                  </a:extLst>
                </p14:cNvPr>
                <p14:cNvContentPartPr/>
                <p14:nvPr/>
              </p14:nvContentPartPr>
              <p14:xfrm>
                <a:off x="7208597" y="3720019"/>
                <a:ext cx="1123200" cy="9774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B4488CF1-9251-4CDF-6F1F-64085C9849B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99597" y="3711379"/>
                  <a:ext cx="1140840" cy="9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BDC74E1-C09C-B107-AF5B-AA8E8B57BC17}"/>
                    </a:ext>
                  </a:extLst>
                </p14:cNvPr>
                <p14:cNvContentPartPr/>
                <p14:nvPr/>
              </p14:nvContentPartPr>
              <p14:xfrm>
                <a:off x="7688477" y="4363339"/>
                <a:ext cx="62640" cy="813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BDC74E1-C09C-B107-AF5B-AA8E8B57BC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79837" y="4354339"/>
                  <a:ext cx="80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FB20266-A488-A0CD-A504-4D37EF5EE1CC}"/>
                    </a:ext>
                  </a:extLst>
                </p14:cNvPr>
                <p14:cNvContentPartPr/>
                <p14:nvPr/>
              </p14:nvContentPartPr>
              <p14:xfrm>
                <a:off x="7374557" y="4665379"/>
                <a:ext cx="51840" cy="619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FB20266-A488-A0CD-A504-4D37EF5EE1C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65557" y="4656739"/>
                  <a:ext cx="694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1DFAE3F-D083-3B78-7583-51BC3D784B7F}"/>
                    </a:ext>
                  </a:extLst>
                </p14:cNvPr>
                <p14:cNvContentPartPr/>
                <p14:nvPr/>
              </p14:nvContentPartPr>
              <p14:xfrm>
                <a:off x="7576157" y="4540099"/>
                <a:ext cx="81720" cy="608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1DFAE3F-D083-3B78-7583-51BC3D784B7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67157" y="4531459"/>
                  <a:ext cx="993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4975E36-CB72-3377-54CD-83C903846F46}"/>
                    </a:ext>
                  </a:extLst>
                </p14:cNvPr>
                <p14:cNvContentPartPr/>
                <p14:nvPr/>
              </p14:nvContentPartPr>
              <p14:xfrm>
                <a:off x="7797197" y="4159579"/>
                <a:ext cx="75600" cy="662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4975E36-CB72-3377-54CD-83C903846F4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88557" y="4150939"/>
                  <a:ext cx="93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5E011064-65C5-C74E-13FA-62535A0718B3}"/>
                    </a:ext>
                  </a:extLst>
                </p14:cNvPr>
                <p14:cNvContentPartPr/>
                <p14:nvPr/>
              </p14:nvContentPartPr>
              <p14:xfrm>
                <a:off x="7750397" y="4260019"/>
                <a:ext cx="77400" cy="590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5E011064-65C5-C74E-13FA-62535A0718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41397" y="4251379"/>
                  <a:ext cx="950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580F39EE-74D6-464C-878F-B01D5CD84CBC}"/>
                    </a:ext>
                  </a:extLst>
                </p14:cNvPr>
                <p14:cNvContentPartPr/>
                <p14:nvPr/>
              </p14:nvContentPartPr>
              <p14:xfrm>
                <a:off x="7885757" y="3982099"/>
                <a:ext cx="87120" cy="748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580F39EE-74D6-464C-878F-B01D5CD84CB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76757" y="3973459"/>
                  <a:ext cx="1047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7180566-360C-7EC1-63F9-A9B8FF3EC96F}"/>
                    </a:ext>
                  </a:extLst>
                </p14:cNvPr>
                <p14:cNvContentPartPr/>
                <p14:nvPr/>
              </p14:nvContentPartPr>
              <p14:xfrm>
                <a:off x="8115437" y="3790939"/>
                <a:ext cx="100080" cy="529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7180566-360C-7EC1-63F9-A9B8FF3EC96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06797" y="3782299"/>
                  <a:ext cx="117720" cy="7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5432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259EE2D9-4A2F-3458-5022-463DF9D89E21}"/>
              </a:ext>
            </a:extLst>
          </p:cNvPr>
          <p:cNvSpPr/>
          <p:nvPr/>
        </p:nvSpPr>
        <p:spPr>
          <a:xfrm>
            <a:off x="2895600" y="-6350"/>
            <a:ext cx="8928100" cy="6832600"/>
          </a:xfrm>
          <a:custGeom>
            <a:avLst/>
            <a:gdLst>
              <a:gd name="connsiteX0" fmla="*/ 0 w 8928100"/>
              <a:gd name="connsiteY0" fmla="*/ 0 h 6832600"/>
              <a:gd name="connsiteX1" fmla="*/ 8909050 w 8928100"/>
              <a:gd name="connsiteY1" fmla="*/ 0 h 6832600"/>
              <a:gd name="connsiteX2" fmla="*/ 8928100 w 8928100"/>
              <a:gd name="connsiteY2" fmla="*/ 6819900 h 6832600"/>
              <a:gd name="connsiteX3" fmla="*/ 3168650 w 8928100"/>
              <a:gd name="connsiteY3" fmla="*/ 6832600 h 6832600"/>
              <a:gd name="connsiteX4" fmla="*/ 0 w 8928100"/>
              <a:gd name="connsiteY4" fmla="*/ 0 h 683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8100" h="6832600">
                <a:moveTo>
                  <a:pt x="0" y="0"/>
                </a:moveTo>
                <a:lnTo>
                  <a:pt x="8909050" y="0"/>
                </a:lnTo>
                <a:lnTo>
                  <a:pt x="8928100" y="6819900"/>
                </a:lnTo>
                <a:lnTo>
                  <a:pt x="3168650" y="6832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05EAEC88-4ED6-E0D3-9219-A5CCCD3C3D2F}"/>
              </a:ext>
            </a:extLst>
          </p:cNvPr>
          <p:cNvSpPr/>
          <p:nvPr/>
        </p:nvSpPr>
        <p:spPr>
          <a:xfrm>
            <a:off x="-12700" y="0"/>
            <a:ext cx="6013450" cy="6813550"/>
          </a:xfrm>
          <a:custGeom>
            <a:avLst/>
            <a:gdLst>
              <a:gd name="connsiteX0" fmla="*/ 2863850 w 6013450"/>
              <a:gd name="connsiteY0" fmla="*/ 6350 h 6813550"/>
              <a:gd name="connsiteX1" fmla="*/ 12700 w 6013450"/>
              <a:gd name="connsiteY1" fmla="*/ 0 h 6813550"/>
              <a:gd name="connsiteX2" fmla="*/ 0 w 6013450"/>
              <a:gd name="connsiteY2" fmla="*/ 6807200 h 6813550"/>
              <a:gd name="connsiteX3" fmla="*/ 6013450 w 6013450"/>
              <a:gd name="connsiteY3" fmla="*/ 6813550 h 6813550"/>
              <a:gd name="connsiteX4" fmla="*/ 2863850 w 6013450"/>
              <a:gd name="connsiteY4" fmla="*/ 6350 h 681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3450" h="6813550">
                <a:moveTo>
                  <a:pt x="2863850" y="6350"/>
                </a:moveTo>
                <a:lnTo>
                  <a:pt x="12700" y="0"/>
                </a:lnTo>
                <a:cubicBezTo>
                  <a:pt x="8467" y="2269067"/>
                  <a:pt x="4233" y="4538133"/>
                  <a:pt x="0" y="6807200"/>
                </a:cubicBezTo>
                <a:lnTo>
                  <a:pt x="6013450" y="6813550"/>
                </a:lnTo>
                <a:lnTo>
                  <a:pt x="2863850" y="6350"/>
                </a:ln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5BF285A-6CD1-CB85-20AD-94E8AF2CF418}"/>
              </a:ext>
            </a:extLst>
          </p:cNvPr>
          <p:cNvSpPr/>
          <p:nvPr/>
        </p:nvSpPr>
        <p:spPr>
          <a:xfrm>
            <a:off x="2519681" y="3176269"/>
            <a:ext cx="120650" cy="1206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6D55E24-3587-3F0B-C1DA-421BFC505C13}"/>
              </a:ext>
            </a:extLst>
          </p:cNvPr>
          <p:cNvSpPr/>
          <p:nvPr/>
        </p:nvSpPr>
        <p:spPr>
          <a:xfrm>
            <a:off x="5451382" y="180135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C907FA6-478B-B3A7-37F6-7A7DE841FCF6}"/>
              </a:ext>
            </a:extLst>
          </p:cNvPr>
          <p:cNvSpPr/>
          <p:nvPr/>
        </p:nvSpPr>
        <p:spPr>
          <a:xfrm>
            <a:off x="7553778" y="32054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280FCC4-9249-53FF-D681-BBCDD401F973}"/>
                  </a:ext>
                </a:extLst>
              </p:cNvPr>
              <p:cNvSpPr txBox="1"/>
              <p:nvPr/>
            </p:nvSpPr>
            <p:spPr>
              <a:xfrm>
                <a:off x="2146300" y="3296919"/>
                <a:ext cx="1225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280FCC4-9249-53FF-D681-BBCDD401F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300" y="3296919"/>
                <a:ext cx="1225079" cy="276999"/>
              </a:xfrm>
              <a:prstGeom prst="rect">
                <a:avLst/>
              </a:prstGeom>
              <a:blipFill>
                <a:blip r:embed="rId2"/>
                <a:stretch>
                  <a:fillRect l="-3980" t="-2222" r="-6468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1913E42-D62D-42D6-C8A0-24C06019330A}"/>
                  </a:ext>
                </a:extLst>
              </p:cNvPr>
              <p:cNvSpPr txBox="1"/>
              <p:nvPr/>
            </p:nvSpPr>
            <p:spPr>
              <a:xfrm>
                <a:off x="5054600" y="2032838"/>
                <a:ext cx="1225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1913E42-D62D-42D6-C8A0-24C060193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600" y="2032838"/>
                <a:ext cx="1225079" cy="276999"/>
              </a:xfrm>
              <a:prstGeom prst="rect">
                <a:avLst/>
              </a:prstGeom>
              <a:blipFill>
                <a:blip r:embed="rId3"/>
                <a:stretch>
                  <a:fillRect l="-3980" t="-2174" r="-5970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7023674-7E43-764A-5303-C5645FACCC75}"/>
                  </a:ext>
                </a:extLst>
              </p:cNvPr>
              <p:cNvSpPr txBox="1"/>
              <p:nvPr/>
            </p:nvSpPr>
            <p:spPr>
              <a:xfrm>
                <a:off x="7363278" y="3429000"/>
                <a:ext cx="11707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7023674-7E43-764A-5303-C5645FAC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278" y="3429000"/>
                <a:ext cx="1170769" cy="276999"/>
              </a:xfrm>
              <a:prstGeom prst="rect">
                <a:avLst/>
              </a:prstGeom>
              <a:blipFill>
                <a:blip r:embed="rId4"/>
                <a:stretch>
                  <a:fillRect l="-521" t="-4444" r="-5208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椭圆 16">
            <a:extLst>
              <a:ext uri="{FF2B5EF4-FFF2-40B4-BE49-F238E27FC236}">
                <a16:creationId xmlns:a16="http://schemas.microsoft.com/office/drawing/2014/main" id="{D0206A3E-3EFB-90C5-770B-4FFDEF9EAF8E}"/>
              </a:ext>
            </a:extLst>
          </p:cNvPr>
          <p:cNvSpPr/>
          <p:nvPr/>
        </p:nvSpPr>
        <p:spPr>
          <a:xfrm>
            <a:off x="1079500" y="1479550"/>
            <a:ext cx="8401050" cy="264159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37E75F4-E577-0410-5963-784BF2A4D50D}"/>
                  </a:ext>
                </a:extLst>
              </p:cNvPr>
              <p:cNvSpPr txBox="1"/>
              <p:nvPr/>
            </p:nvSpPr>
            <p:spPr>
              <a:xfrm>
                <a:off x="7363278" y="1953757"/>
                <a:ext cx="1220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37E75F4-E577-0410-5963-784BF2A4D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278" y="1953757"/>
                <a:ext cx="1220014" cy="276999"/>
              </a:xfrm>
              <a:prstGeom prst="rect">
                <a:avLst/>
              </a:prstGeom>
              <a:blipFill>
                <a:blip r:embed="rId5"/>
                <a:stretch>
                  <a:fillRect l="-4000" t="-2174" r="-6000" b="-36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F036545-4891-434B-DE78-3F5D3F0135E5}"/>
              </a:ext>
            </a:extLst>
          </p:cNvPr>
          <p:cNvCxnSpPr>
            <a:cxnSpLocks/>
            <a:stCxn id="7" idx="6"/>
            <a:endCxn id="8" idx="3"/>
          </p:cNvCxnSpPr>
          <p:nvPr/>
        </p:nvCxnSpPr>
        <p:spPr>
          <a:xfrm flipV="1">
            <a:off x="2640331" y="1931439"/>
            <a:ext cx="2833369" cy="130515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39CF1870-FB50-81FE-EAD3-D2EE6E7D1548}"/>
              </a:ext>
            </a:extLst>
          </p:cNvPr>
          <p:cNvSpPr/>
          <p:nvPr/>
        </p:nvSpPr>
        <p:spPr>
          <a:xfrm>
            <a:off x="7523297" y="315214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D6E000A-E3A7-22F3-5088-532EA5C0FFFC}"/>
                  </a:ext>
                </a:extLst>
              </p:cNvPr>
              <p:cNvSpPr txBox="1"/>
              <p:nvPr/>
            </p:nvSpPr>
            <p:spPr>
              <a:xfrm>
                <a:off x="2950754" y="2956210"/>
                <a:ext cx="4762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𝑝𝑞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srgbClr val="FFC000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D6E000A-E3A7-22F3-5088-532EA5C0F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754" y="2956210"/>
                <a:ext cx="476250" cy="369332"/>
              </a:xfrm>
              <a:prstGeom prst="rect">
                <a:avLst/>
              </a:prstGeom>
              <a:blipFill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1F7FA86-4E52-C24E-D69B-226AB192DF2A}"/>
              </a:ext>
            </a:extLst>
          </p:cNvPr>
          <p:cNvCxnSpPr>
            <a:cxnSpLocks/>
          </p:cNvCxnSpPr>
          <p:nvPr/>
        </p:nvCxnSpPr>
        <p:spPr>
          <a:xfrm>
            <a:off x="2862917" y="0"/>
            <a:ext cx="3293867" cy="70757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05857A8-BCD3-95EA-B464-8841AF399B82}"/>
                  </a:ext>
                </a:extLst>
              </p:cNvPr>
              <p:cNvSpPr txBox="1"/>
              <p:nvPr/>
            </p:nvSpPr>
            <p:spPr>
              <a:xfrm>
                <a:off x="4057015" y="2793134"/>
                <a:ext cx="8492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err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05857A8-BCD3-95EA-B464-8841AF399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015" y="2793134"/>
                <a:ext cx="849276" cy="369332"/>
              </a:xfrm>
              <a:prstGeom prst="rect">
                <a:avLst/>
              </a:prstGeom>
              <a:blipFill>
                <a:blip r:embed="rId7"/>
                <a:stretch>
                  <a:fillRect r="-5755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DF46433-1EF2-8959-09D6-C74B5F7C4C52}"/>
                  </a:ext>
                </a:extLst>
              </p:cNvPr>
              <p:cNvSpPr txBox="1"/>
              <p:nvPr/>
            </p:nvSpPr>
            <p:spPr>
              <a:xfrm>
                <a:off x="1984647" y="979129"/>
                <a:ext cx="11907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DF46433-1EF2-8959-09D6-C74B5F7C4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647" y="979129"/>
                <a:ext cx="1190718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12D7E6-78F7-C1C9-DFC8-CD618F95F1E7}"/>
                  </a:ext>
                </a:extLst>
              </p:cNvPr>
              <p:cNvSpPr txBox="1"/>
              <p:nvPr/>
            </p:nvSpPr>
            <p:spPr>
              <a:xfrm>
                <a:off x="3652172" y="880843"/>
                <a:ext cx="11049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8312D7E6-78F7-C1C9-DFC8-CD618F95F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172" y="880843"/>
                <a:ext cx="1104900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077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4926E-CE64-D74F-6E8C-D809D6B14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0B30E65-5587-2526-6DFA-523F50F7D491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9B85486-7029-1F9C-D9BE-3E13CDE035AB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E2A267D-B3C6-865E-3678-069C477C406D}"/>
              </a:ext>
            </a:extLst>
          </p:cNvPr>
          <p:cNvSpPr txBox="1"/>
          <p:nvPr/>
        </p:nvSpPr>
        <p:spPr>
          <a:xfrm>
            <a:off x="239486" y="188686"/>
            <a:ext cx="515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2.1. Voronoi Diagram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F3F65E-93F6-BE2D-A54B-D3FEB7F59534}"/>
              </a:ext>
            </a:extLst>
          </p:cNvPr>
          <p:cNvSpPr txBox="1"/>
          <p:nvPr/>
        </p:nvSpPr>
        <p:spPr>
          <a:xfrm>
            <a:off x="609600" y="1054100"/>
            <a:ext cx="1097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Standard notation and explanations: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D0DA2C53-C674-796A-F6F9-BB19C7200F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8604322"/>
                  </p:ext>
                </p:extLst>
              </p:nvPr>
            </p:nvGraphicFramePr>
            <p:xfrm>
              <a:off x="609600" y="1673859"/>
              <a:ext cx="11207750" cy="48917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90750">
                      <a:extLst>
                        <a:ext uri="{9D8B030D-6E8A-4147-A177-3AD203B41FA5}">
                          <a16:colId xmlns:a16="http://schemas.microsoft.com/office/drawing/2014/main" val="125497974"/>
                        </a:ext>
                      </a:extLst>
                    </a:gridCol>
                    <a:gridCol w="9017000">
                      <a:extLst>
                        <a:ext uri="{9D8B030D-6E8A-4147-A177-3AD203B41FA5}">
                          <a16:colId xmlns:a16="http://schemas.microsoft.com/office/drawing/2014/main" val="3481814451"/>
                        </a:ext>
                      </a:extLst>
                    </a:gridCol>
                  </a:tblGrid>
                  <a:tr h="489174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𝑉𝑅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endParaRPr lang="en-US" altLang="zh-CN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r>
                            <a:rPr lang="en-US" altLang="zh-CN" sz="2000" b="1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Voronoi region </a:t>
                          </a:r>
                          <a:r>
                            <a:rPr lang="en-US" altLang="zh-CN" sz="20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of p among the given set S of sites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the intersection of the n-1 halfplanes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,</a:t>
                          </a:r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where</a:t>
                          </a:r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ranges</a:t>
                          </a:r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over</a:t>
                          </a:r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all</a:t>
                          </a:r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the</a:t>
                          </a:r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other</a:t>
                          </a:r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sites</a:t>
                          </a:r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in</a:t>
                          </a:r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endParaRPr lang="en-US" altLang="zh-CN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n-1 </a:t>
                          </a:r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个半区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dirty="0" err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的交集，其中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是集合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内，除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以外的所有点，共</a:t>
                          </a:r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n-1</a:t>
                          </a:r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个</a:t>
                          </a:r>
                          <a:endParaRPr lang="en-US" altLang="zh-CN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更数学化的表达是：</a:t>
                          </a:r>
                          <a:endParaRPr lang="en-US" altLang="zh-CN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𝑉𝑅</m:t>
                                </m:r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nary>
                                  <m:naryPr>
                                    <m:chr m:val="⋂"/>
                                    <m:supHide m:val="on"/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altLang="zh-CN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800" b="0" i="1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𝑉𝑅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consists of all points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n-US" altLang="zh-CN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for which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altLang="zh-CN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is a nearest neighbor site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Voronoi region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𝑉𝑅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即平面上满足条件“与</a:t>
                          </a:r>
                          <a:r>
                            <a:rPr lang="en-US" altLang="zh-CN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p</a:t>
                          </a:r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之间距离小于</a:t>
                          </a:r>
                          <a:r>
                            <a:rPr lang="en-US" altLang="zh-CN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S</a:t>
                          </a:r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内除</a:t>
                          </a:r>
                          <a:r>
                            <a:rPr lang="en-US" altLang="zh-CN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p</a:t>
                          </a:r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外所有的点的距离”的所有点</a:t>
                          </a:r>
                          <a:endParaRPr lang="en-US" altLang="zh-CN" sz="18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8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𝑉𝑅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</a:t>
                          </a:r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是凸多边形，可能有界，可能无界</a:t>
                          </a:r>
                          <a:endParaRPr lang="en-US" altLang="zh-CN" sz="18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sz="18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对于集合</a:t>
                          </a:r>
                          <a:r>
                            <a:rPr lang="en-US" altLang="zh-CN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S</a:t>
                          </a:r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中的所有点，他们的</a:t>
                          </a:r>
                          <a:r>
                            <a:rPr lang="en-US" altLang="zh-CN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Voronoi region</a:t>
                          </a:r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是内部不相交的，每两个</a:t>
                          </a:r>
                          <a:r>
                            <a:rPr lang="en-US" altLang="zh-CN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Voronoi region</a:t>
                          </a:r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被两个</a:t>
                          </a:r>
                          <a:r>
                            <a:rPr lang="en-US" altLang="zh-CN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region</a:t>
                          </a:r>
                          <a:r>
                            <a:rPr lang="zh-CN" altLang="en-US" sz="1800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内含点位的中垂线分割开来</a:t>
                          </a:r>
                          <a:endParaRPr lang="en-US" altLang="zh-CN" sz="1800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zh-CN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27093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D0DA2C53-C674-796A-F6F9-BB19C7200F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8604322"/>
                  </p:ext>
                </p:extLst>
              </p:nvPr>
            </p:nvGraphicFramePr>
            <p:xfrm>
              <a:off x="609600" y="1673859"/>
              <a:ext cx="11207750" cy="48917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90750">
                      <a:extLst>
                        <a:ext uri="{9D8B030D-6E8A-4147-A177-3AD203B41FA5}">
                          <a16:colId xmlns:a16="http://schemas.microsoft.com/office/drawing/2014/main" val="125497974"/>
                        </a:ext>
                      </a:extLst>
                    </a:gridCol>
                    <a:gridCol w="9017000">
                      <a:extLst>
                        <a:ext uri="{9D8B030D-6E8A-4147-A177-3AD203B41FA5}">
                          <a16:colId xmlns:a16="http://schemas.microsoft.com/office/drawing/2014/main" val="3481814451"/>
                        </a:ext>
                      </a:extLst>
                    </a:gridCol>
                  </a:tblGrid>
                  <a:tr h="489174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57" t="-622" r="-412813" b="-2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392" t="-622" r="-135" b="-2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27093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30375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B593C-C304-4DF4-09C8-87DD4F65E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D72D64D6-4A7F-BC04-4269-4AD9A310400F}"/>
              </a:ext>
            </a:extLst>
          </p:cNvPr>
          <p:cNvSpPr/>
          <p:nvPr/>
        </p:nvSpPr>
        <p:spPr>
          <a:xfrm>
            <a:off x="2895600" y="-6350"/>
            <a:ext cx="8928100" cy="6832600"/>
          </a:xfrm>
          <a:custGeom>
            <a:avLst/>
            <a:gdLst>
              <a:gd name="connsiteX0" fmla="*/ 0 w 8928100"/>
              <a:gd name="connsiteY0" fmla="*/ 0 h 6832600"/>
              <a:gd name="connsiteX1" fmla="*/ 8909050 w 8928100"/>
              <a:gd name="connsiteY1" fmla="*/ 0 h 6832600"/>
              <a:gd name="connsiteX2" fmla="*/ 8928100 w 8928100"/>
              <a:gd name="connsiteY2" fmla="*/ 6819900 h 6832600"/>
              <a:gd name="connsiteX3" fmla="*/ 3168650 w 8928100"/>
              <a:gd name="connsiteY3" fmla="*/ 6832600 h 6832600"/>
              <a:gd name="connsiteX4" fmla="*/ 0 w 8928100"/>
              <a:gd name="connsiteY4" fmla="*/ 0 h 683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8100" h="6832600">
                <a:moveTo>
                  <a:pt x="0" y="0"/>
                </a:moveTo>
                <a:lnTo>
                  <a:pt x="8909050" y="0"/>
                </a:lnTo>
                <a:lnTo>
                  <a:pt x="8928100" y="6819900"/>
                </a:lnTo>
                <a:lnTo>
                  <a:pt x="3168650" y="6832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A0C9A2C2-7970-D69A-4E7B-065192856E30}"/>
              </a:ext>
            </a:extLst>
          </p:cNvPr>
          <p:cNvSpPr/>
          <p:nvPr/>
        </p:nvSpPr>
        <p:spPr>
          <a:xfrm>
            <a:off x="-12700" y="0"/>
            <a:ext cx="6013450" cy="6813550"/>
          </a:xfrm>
          <a:custGeom>
            <a:avLst/>
            <a:gdLst>
              <a:gd name="connsiteX0" fmla="*/ 2863850 w 6013450"/>
              <a:gd name="connsiteY0" fmla="*/ 6350 h 6813550"/>
              <a:gd name="connsiteX1" fmla="*/ 12700 w 6013450"/>
              <a:gd name="connsiteY1" fmla="*/ 0 h 6813550"/>
              <a:gd name="connsiteX2" fmla="*/ 0 w 6013450"/>
              <a:gd name="connsiteY2" fmla="*/ 6807200 h 6813550"/>
              <a:gd name="connsiteX3" fmla="*/ 6013450 w 6013450"/>
              <a:gd name="connsiteY3" fmla="*/ 6813550 h 6813550"/>
              <a:gd name="connsiteX4" fmla="*/ 2863850 w 6013450"/>
              <a:gd name="connsiteY4" fmla="*/ 6350 h 681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3450" h="6813550">
                <a:moveTo>
                  <a:pt x="2863850" y="6350"/>
                </a:moveTo>
                <a:lnTo>
                  <a:pt x="12700" y="0"/>
                </a:lnTo>
                <a:cubicBezTo>
                  <a:pt x="8467" y="2269067"/>
                  <a:pt x="4233" y="4538133"/>
                  <a:pt x="0" y="6807200"/>
                </a:cubicBezTo>
                <a:lnTo>
                  <a:pt x="6013450" y="6813550"/>
                </a:lnTo>
                <a:lnTo>
                  <a:pt x="2863850" y="6350"/>
                </a:ln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49835CD-705B-7C21-6CB3-02C1CFF44055}"/>
              </a:ext>
            </a:extLst>
          </p:cNvPr>
          <p:cNvSpPr/>
          <p:nvPr/>
        </p:nvSpPr>
        <p:spPr>
          <a:xfrm>
            <a:off x="2519681" y="3176269"/>
            <a:ext cx="120650" cy="1206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FC02B41-10E7-D7EF-8C24-DD158C4A24CE}"/>
              </a:ext>
            </a:extLst>
          </p:cNvPr>
          <p:cNvSpPr/>
          <p:nvPr/>
        </p:nvSpPr>
        <p:spPr>
          <a:xfrm>
            <a:off x="5451382" y="180135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82961BF-4229-DC44-3614-F954BAF72088}"/>
              </a:ext>
            </a:extLst>
          </p:cNvPr>
          <p:cNvSpPr/>
          <p:nvPr/>
        </p:nvSpPr>
        <p:spPr>
          <a:xfrm>
            <a:off x="7553778" y="32054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CA485C2-8F35-7766-667A-550FCC73451D}"/>
                  </a:ext>
                </a:extLst>
              </p:cNvPr>
              <p:cNvSpPr txBox="1"/>
              <p:nvPr/>
            </p:nvSpPr>
            <p:spPr>
              <a:xfrm>
                <a:off x="2146300" y="3296919"/>
                <a:ext cx="1225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CA485C2-8F35-7766-667A-550FCC734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300" y="3296919"/>
                <a:ext cx="1225079" cy="276999"/>
              </a:xfrm>
              <a:prstGeom prst="rect">
                <a:avLst/>
              </a:prstGeom>
              <a:blipFill>
                <a:blip r:embed="rId2"/>
                <a:stretch>
                  <a:fillRect l="-3980" t="-2222" r="-6468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D880C1C-518A-6CFA-E163-0F55D0060BEC}"/>
                  </a:ext>
                </a:extLst>
              </p:cNvPr>
              <p:cNvSpPr txBox="1"/>
              <p:nvPr/>
            </p:nvSpPr>
            <p:spPr>
              <a:xfrm>
                <a:off x="5054600" y="2032838"/>
                <a:ext cx="1225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D880C1C-518A-6CFA-E163-0F55D0060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600" y="2032838"/>
                <a:ext cx="1225079" cy="276999"/>
              </a:xfrm>
              <a:prstGeom prst="rect">
                <a:avLst/>
              </a:prstGeom>
              <a:blipFill>
                <a:blip r:embed="rId3"/>
                <a:stretch>
                  <a:fillRect l="-3980" t="-2174" r="-5970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F5A6CA4-556C-EB5A-B744-B2C46E0C57AA}"/>
                  </a:ext>
                </a:extLst>
              </p:cNvPr>
              <p:cNvSpPr txBox="1"/>
              <p:nvPr/>
            </p:nvSpPr>
            <p:spPr>
              <a:xfrm>
                <a:off x="7363278" y="3429000"/>
                <a:ext cx="11707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F5A6CA4-556C-EB5A-B744-B2C46E0C5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278" y="3429000"/>
                <a:ext cx="1170769" cy="276999"/>
              </a:xfrm>
              <a:prstGeom prst="rect">
                <a:avLst/>
              </a:prstGeom>
              <a:blipFill>
                <a:blip r:embed="rId4"/>
                <a:stretch>
                  <a:fillRect l="-521" t="-4444" r="-5208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椭圆 16">
            <a:extLst>
              <a:ext uri="{FF2B5EF4-FFF2-40B4-BE49-F238E27FC236}">
                <a16:creationId xmlns:a16="http://schemas.microsoft.com/office/drawing/2014/main" id="{FF352D39-24DE-A481-EAF0-CDA0D4950E67}"/>
              </a:ext>
            </a:extLst>
          </p:cNvPr>
          <p:cNvSpPr/>
          <p:nvPr/>
        </p:nvSpPr>
        <p:spPr>
          <a:xfrm>
            <a:off x="1079500" y="1479550"/>
            <a:ext cx="8401050" cy="264159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8379A83-5EF4-45D1-2647-2478017CC15B}"/>
                  </a:ext>
                </a:extLst>
              </p:cNvPr>
              <p:cNvSpPr txBox="1"/>
              <p:nvPr/>
            </p:nvSpPr>
            <p:spPr>
              <a:xfrm>
                <a:off x="7363278" y="1953757"/>
                <a:ext cx="1220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8379A83-5EF4-45D1-2647-2478017C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278" y="1953757"/>
                <a:ext cx="1220014" cy="276999"/>
              </a:xfrm>
              <a:prstGeom prst="rect">
                <a:avLst/>
              </a:prstGeom>
              <a:blipFill>
                <a:blip r:embed="rId5"/>
                <a:stretch>
                  <a:fillRect l="-4000" t="-2174" r="-6000" b="-36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椭圆 26">
            <a:extLst>
              <a:ext uri="{FF2B5EF4-FFF2-40B4-BE49-F238E27FC236}">
                <a16:creationId xmlns:a16="http://schemas.microsoft.com/office/drawing/2014/main" id="{5641ED63-0BA4-C9D2-E2F0-68B6DAFB18E3}"/>
              </a:ext>
            </a:extLst>
          </p:cNvPr>
          <p:cNvSpPr/>
          <p:nvPr/>
        </p:nvSpPr>
        <p:spPr>
          <a:xfrm>
            <a:off x="7523297" y="315214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6C257200-02A0-BF4B-8F46-5ECE8F8E1EF8}"/>
              </a:ext>
            </a:extLst>
          </p:cNvPr>
          <p:cNvCxnSpPr>
            <a:cxnSpLocks/>
          </p:cNvCxnSpPr>
          <p:nvPr/>
        </p:nvCxnSpPr>
        <p:spPr>
          <a:xfrm>
            <a:off x="2862917" y="0"/>
            <a:ext cx="3293867" cy="707571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48B98ED-C276-F418-92EC-AC4906DF3C04}"/>
                  </a:ext>
                </a:extLst>
              </p:cNvPr>
              <p:cNvSpPr txBox="1"/>
              <p:nvPr/>
            </p:nvSpPr>
            <p:spPr>
              <a:xfrm>
                <a:off x="4057015" y="2793134"/>
                <a:ext cx="8492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err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48B98ED-C276-F418-92EC-AC4906DF3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015" y="2793134"/>
                <a:ext cx="849276" cy="369332"/>
              </a:xfrm>
              <a:prstGeom prst="rect">
                <a:avLst/>
              </a:prstGeom>
              <a:blipFill>
                <a:blip r:embed="rId6"/>
                <a:stretch>
                  <a:fillRect r="-5755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87466FD-EB50-ED15-6D62-F3ACD0BFD1BE}"/>
                  </a:ext>
                </a:extLst>
              </p:cNvPr>
              <p:cNvSpPr txBox="1"/>
              <p:nvPr/>
            </p:nvSpPr>
            <p:spPr>
              <a:xfrm>
                <a:off x="1984647" y="979129"/>
                <a:ext cx="11907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87466FD-EB50-ED15-6D62-F3ACD0BFD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647" y="979129"/>
                <a:ext cx="1190718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0C362CF-238E-AD76-D9F0-5C7FEF82C677}"/>
                  </a:ext>
                </a:extLst>
              </p:cNvPr>
              <p:cNvSpPr txBox="1"/>
              <p:nvPr/>
            </p:nvSpPr>
            <p:spPr>
              <a:xfrm>
                <a:off x="3652172" y="880843"/>
                <a:ext cx="11049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0C362CF-238E-AD76-D9F0-5C7FEF82C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172" y="880843"/>
                <a:ext cx="1104900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485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50FB5453-541C-C930-3B15-736473F59FE4}"/>
              </a:ext>
            </a:extLst>
          </p:cNvPr>
          <p:cNvSpPr/>
          <p:nvPr/>
        </p:nvSpPr>
        <p:spPr>
          <a:xfrm>
            <a:off x="5149850" y="31750"/>
            <a:ext cx="6699250" cy="6800850"/>
          </a:xfrm>
          <a:custGeom>
            <a:avLst/>
            <a:gdLst>
              <a:gd name="connsiteX0" fmla="*/ 0 w 6699250"/>
              <a:gd name="connsiteY0" fmla="*/ 6350 h 6800850"/>
              <a:gd name="connsiteX1" fmla="*/ 6686550 w 6699250"/>
              <a:gd name="connsiteY1" fmla="*/ 0 h 6800850"/>
              <a:gd name="connsiteX2" fmla="*/ 6699250 w 6699250"/>
              <a:gd name="connsiteY2" fmla="*/ 6794500 h 6800850"/>
              <a:gd name="connsiteX3" fmla="*/ 107950 w 6699250"/>
              <a:gd name="connsiteY3" fmla="*/ 6800850 h 6800850"/>
              <a:gd name="connsiteX4" fmla="*/ 0 w 6699250"/>
              <a:gd name="connsiteY4" fmla="*/ 6350 h 680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50" h="6800850">
                <a:moveTo>
                  <a:pt x="0" y="6350"/>
                </a:moveTo>
                <a:lnTo>
                  <a:pt x="6686550" y="0"/>
                </a:lnTo>
                <a:cubicBezTo>
                  <a:pt x="6690783" y="2264833"/>
                  <a:pt x="6695017" y="4529667"/>
                  <a:pt x="6699250" y="6794500"/>
                </a:cubicBezTo>
                <a:lnTo>
                  <a:pt x="107950" y="6800850"/>
                </a:lnTo>
                <a:lnTo>
                  <a:pt x="0" y="6350"/>
                </a:lnTo>
                <a:close/>
              </a:path>
            </a:pathLst>
          </a:custGeom>
          <a:solidFill>
            <a:schemeClr val="tx2">
              <a:lumMod val="50000"/>
              <a:lumOff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5C79979-8A94-E549-7B24-CEA0A30C3AB6}"/>
              </a:ext>
            </a:extLst>
          </p:cNvPr>
          <p:cNvSpPr/>
          <p:nvPr/>
        </p:nvSpPr>
        <p:spPr>
          <a:xfrm>
            <a:off x="2519681" y="3176269"/>
            <a:ext cx="120650" cy="1206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222EB6C-F591-3C0D-71F9-2FF4C9C78330}"/>
              </a:ext>
            </a:extLst>
          </p:cNvPr>
          <p:cNvSpPr/>
          <p:nvPr/>
        </p:nvSpPr>
        <p:spPr>
          <a:xfrm>
            <a:off x="5451382" y="180135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17EBF80-D661-7294-0FA7-70BE85C4423C}"/>
              </a:ext>
            </a:extLst>
          </p:cNvPr>
          <p:cNvSpPr/>
          <p:nvPr/>
        </p:nvSpPr>
        <p:spPr>
          <a:xfrm>
            <a:off x="7553778" y="32054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B9796B6-28F3-1E4A-50EC-A065078148F4}"/>
                  </a:ext>
                </a:extLst>
              </p:cNvPr>
              <p:cNvSpPr txBox="1"/>
              <p:nvPr/>
            </p:nvSpPr>
            <p:spPr>
              <a:xfrm>
                <a:off x="2146300" y="3296919"/>
                <a:ext cx="1225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B9796B6-28F3-1E4A-50EC-A06507814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300" y="3296919"/>
                <a:ext cx="1225079" cy="276999"/>
              </a:xfrm>
              <a:prstGeom prst="rect">
                <a:avLst/>
              </a:prstGeom>
              <a:blipFill>
                <a:blip r:embed="rId2"/>
                <a:stretch>
                  <a:fillRect l="-3980" t="-2222" r="-6468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3512608-749D-AD56-69DC-2A4BD17C27DD}"/>
                  </a:ext>
                </a:extLst>
              </p:cNvPr>
              <p:cNvSpPr txBox="1"/>
              <p:nvPr/>
            </p:nvSpPr>
            <p:spPr>
              <a:xfrm>
                <a:off x="5258451" y="1998565"/>
                <a:ext cx="1225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3512608-749D-AD56-69DC-2A4BD17C2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451" y="1998565"/>
                <a:ext cx="1225079" cy="276999"/>
              </a:xfrm>
              <a:prstGeom prst="rect">
                <a:avLst/>
              </a:prstGeom>
              <a:blipFill>
                <a:blip r:embed="rId3"/>
                <a:stretch>
                  <a:fillRect l="-3980" t="-2222" r="-5970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60E6872-AEEB-4BAC-E102-34085862797F}"/>
                  </a:ext>
                </a:extLst>
              </p:cNvPr>
              <p:cNvSpPr txBox="1"/>
              <p:nvPr/>
            </p:nvSpPr>
            <p:spPr>
              <a:xfrm>
                <a:off x="7363278" y="3429000"/>
                <a:ext cx="11707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60E6872-AEEB-4BAC-E102-340858627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278" y="3429000"/>
                <a:ext cx="1170769" cy="276999"/>
              </a:xfrm>
              <a:prstGeom prst="rect">
                <a:avLst/>
              </a:prstGeom>
              <a:blipFill>
                <a:blip r:embed="rId4"/>
                <a:stretch>
                  <a:fillRect l="-521" t="-4444" r="-5208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>
            <a:extLst>
              <a:ext uri="{FF2B5EF4-FFF2-40B4-BE49-F238E27FC236}">
                <a16:creationId xmlns:a16="http://schemas.microsoft.com/office/drawing/2014/main" id="{91363E8C-D065-4A9F-58C3-ED1C9783F452}"/>
              </a:ext>
            </a:extLst>
          </p:cNvPr>
          <p:cNvSpPr/>
          <p:nvPr/>
        </p:nvSpPr>
        <p:spPr>
          <a:xfrm>
            <a:off x="1079500" y="1479550"/>
            <a:ext cx="8401050" cy="264159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93B6777-B170-2D43-89F5-8BAAF620FAF6}"/>
                  </a:ext>
                </a:extLst>
              </p:cNvPr>
              <p:cNvSpPr txBox="1"/>
              <p:nvPr/>
            </p:nvSpPr>
            <p:spPr>
              <a:xfrm>
                <a:off x="7363278" y="1953757"/>
                <a:ext cx="1220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93B6777-B170-2D43-89F5-8BAAF620F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278" y="1953757"/>
                <a:ext cx="1220014" cy="276999"/>
              </a:xfrm>
              <a:prstGeom prst="rect">
                <a:avLst/>
              </a:prstGeom>
              <a:blipFill>
                <a:blip r:embed="rId5"/>
                <a:stretch>
                  <a:fillRect l="-4000" t="-2174" r="-6000" b="-36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1">
            <a:extLst>
              <a:ext uri="{FF2B5EF4-FFF2-40B4-BE49-F238E27FC236}">
                <a16:creationId xmlns:a16="http://schemas.microsoft.com/office/drawing/2014/main" id="{5D9F9470-9ACF-460C-F49F-7E16BFB8BC46}"/>
              </a:ext>
            </a:extLst>
          </p:cNvPr>
          <p:cNvSpPr/>
          <p:nvPr/>
        </p:nvSpPr>
        <p:spPr>
          <a:xfrm>
            <a:off x="7523297" y="315214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FF6CA1E-73A1-74D7-8CEE-A50180E72ACB}"/>
              </a:ext>
            </a:extLst>
          </p:cNvPr>
          <p:cNvCxnSpPr>
            <a:cxnSpLocks/>
          </p:cNvCxnSpPr>
          <p:nvPr/>
        </p:nvCxnSpPr>
        <p:spPr>
          <a:xfrm flipH="1" flipV="1">
            <a:off x="5130875" y="0"/>
            <a:ext cx="107712" cy="691515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207EFA5E-42DC-5F38-25C8-C90DBE126AD5}"/>
              </a:ext>
            </a:extLst>
          </p:cNvPr>
          <p:cNvSpPr/>
          <p:nvPr/>
        </p:nvSpPr>
        <p:spPr>
          <a:xfrm>
            <a:off x="6350" y="12700"/>
            <a:ext cx="5207000" cy="6838950"/>
          </a:xfrm>
          <a:custGeom>
            <a:avLst/>
            <a:gdLst>
              <a:gd name="connsiteX0" fmla="*/ 5111750 w 5207000"/>
              <a:gd name="connsiteY0" fmla="*/ 12700 h 6838950"/>
              <a:gd name="connsiteX1" fmla="*/ 0 w 5207000"/>
              <a:gd name="connsiteY1" fmla="*/ 0 h 6838950"/>
              <a:gd name="connsiteX2" fmla="*/ 0 w 5207000"/>
              <a:gd name="connsiteY2" fmla="*/ 6826250 h 6838950"/>
              <a:gd name="connsiteX3" fmla="*/ 5207000 w 5207000"/>
              <a:gd name="connsiteY3" fmla="*/ 6838950 h 6838950"/>
              <a:gd name="connsiteX4" fmla="*/ 5111750 w 5207000"/>
              <a:gd name="connsiteY4" fmla="*/ 12700 h 683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7000" h="6838950">
                <a:moveTo>
                  <a:pt x="5111750" y="12700"/>
                </a:moveTo>
                <a:lnTo>
                  <a:pt x="0" y="0"/>
                </a:lnTo>
                <a:lnTo>
                  <a:pt x="0" y="6826250"/>
                </a:lnTo>
                <a:lnTo>
                  <a:pt x="5207000" y="6838950"/>
                </a:lnTo>
                <a:lnTo>
                  <a:pt x="5111750" y="12700"/>
                </a:lnTo>
                <a:close/>
              </a:path>
            </a:pathLst>
          </a:custGeom>
          <a:solidFill>
            <a:schemeClr val="accent2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60DD4B4-D4DE-CF4C-5DEB-16A4229E38EB}"/>
                  </a:ext>
                </a:extLst>
              </p:cNvPr>
              <p:cNvSpPr txBox="1"/>
              <p:nvPr/>
            </p:nvSpPr>
            <p:spPr>
              <a:xfrm>
                <a:off x="3914920" y="788629"/>
                <a:ext cx="11907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i="1" dirty="0" err="1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60DD4B4-D4DE-CF4C-5DEB-16A4229E3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920" y="788629"/>
                <a:ext cx="119071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70529F7-AF18-DB49-C196-09D56B49C312}"/>
                  </a:ext>
                </a:extLst>
              </p:cNvPr>
              <p:cNvSpPr txBox="1"/>
              <p:nvPr/>
            </p:nvSpPr>
            <p:spPr>
              <a:xfrm>
                <a:off x="5280025" y="764649"/>
                <a:ext cx="11049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70529F7-AF18-DB49-C196-09D56B49C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025" y="764649"/>
                <a:ext cx="11049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567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DA3A1-0C69-AA0D-1278-43503764D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A36DB017-6231-59E4-104E-E8B0182B0C33}"/>
              </a:ext>
            </a:extLst>
          </p:cNvPr>
          <p:cNvSpPr/>
          <p:nvPr/>
        </p:nvSpPr>
        <p:spPr>
          <a:xfrm>
            <a:off x="-12700" y="0"/>
            <a:ext cx="6013450" cy="6813550"/>
          </a:xfrm>
          <a:custGeom>
            <a:avLst/>
            <a:gdLst>
              <a:gd name="connsiteX0" fmla="*/ 2863850 w 6013450"/>
              <a:gd name="connsiteY0" fmla="*/ 6350 h 6813550"/>
              <a:gd name="connsiteX1" fmla="*/ 12700 w 6013450"/>
              <a:gd name="connsiteY1" fmla="*/ 0 h 6813550"/>
              <a:gd name="connsiteX2" fmla="*/ 0 w 6013450"/>
              <a:gd name="connsiteY2" fmla="*/ 6807200 h 6813550"/>
              <a:gd name="connsiteX3" fmla="*/ 6013450 w 6013450"/>
              <a:gd name="connsiteY3" fmla="*/ 6813550 h 6813550"/>
              <a:gd name="connsiteX4" fmla="*/ 2863850 w 6013450"/>
              <a:gd name="connsiteY4" fmla="*/ 6350 h 681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3450" h="6813550">
                <a:moveTo>
                  <a:pt x="2863850" y="6350"/>
                </a:moveTo>
                <a:lnTo>
                  <a:pt x="12700" y="0"/>
                </a:lnTo>
                <a:cubicBezTo>
                  <a:pt x="8467" y="2269067"/>
                  <a:pt x="4233" y="4538133"/>
                  <a:pt x="0" y="6807200"/>
                </a:cubicBezTo>
                <a:lnTo>
                  <a:pt x="6013450" y="6813550"/>
                </a:lnTo>
                <a:lnTo>
                  <a:pt x="2863850" y="6350"/>
                </a:ln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D663739-A47C-E3D3-E0A4-03DD547B6EEC}"/>
              </a:ext>
            </a:extLst>
          </p:cNvPr>
          <p:cNvSpPr/>
          <p:nvPr/>
        </p:nvSpPr>
        <p:spPr>
          <a:xfrm>
            <a:off x="2519681" y="3176269"/>
            <a:ext cx="120650" cy="1206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C2940CC-7227-DCBE-7017-0A4B75927399}"/>
              </a:ext>
            </a:extLst>
          </p:cNvPr>
          <p:cNvSpPr/>
          <p:nvPr/>
        </p:nvSpPr>
        <p:spPr>
          <a:xfrm>
            <a:off x="5451382" y="180135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E69BB33-FB55-EE7C-030A-72720CD94FC3}"/>
              </a:ext>
            </a:extLst>
          </p:cNvPr>
          <p:cNvSpPr/>
          <p:nvPr/>
        </p:nvSpPr>
        <p:spPr>
          <a:xfrm>
            <a:off x="7553778" y="32054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EC3BC0A-4A45-63DD-5F28-7F3AC6B91BB5}"/>
                  </a:ext>
                </a:extLst>
              </p:cNvPr>
              <p:cNvSpPr txBox="1"/>
              <p:nvPr/>
            </p:nvSpPr>
            <p:spPr>
              <a:xfrm>
                <a:off x="2146300" y="3296919"/>
                <a:ext cx="1225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EC3BC0A-4A45-63DD-5F28-7F3AC6B91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300" y="3296919"/>
                <a:ext cx="1225079" cy="276999"/>
              </a:xfrm>
              <a:prstGeom prst="rect">
                <a:avLst/>
              </a:prstGeom>
              <a:blipFill>
                <a:blip r:embed="rId3"/>
                <a:stretch>
                  <a:fillRect l="-3980" t="-2222" r="-6468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9DB7397-CCCC-A8BF-A6AB-CFD925BEF03D}"/>
                  </a:ext>
                </a:extLst>
              </p:cNvPr>
              <p:cNvSpPr txBox="1"/>
              <p:nvPr/>
            </p:nvSpPr>
            <p:spPr>
              <a:xfrm>
                <a:off x="5258451" y="1998565"/>
                <a:ext cx="1225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9DB7397-CCCC-A8BF-A6AB-CFD925BEF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451" y="1998565"/>
                <a:ext cx="1225079" cy="276999"/>
              </a:xfrm>
              <a:prstGeom prst="rect">
                <a:avLst/>
              </a:prstGeom>
              <a:blipFill>
                <a:blip r:embed="rId4"/>
                <a:stretch>
                  <a:fillRect l="-3980" t="-2222" r="-5970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DC1F84E-DB00-B4D9-7E89-AF9C4E2E363E}"/>
                  </a:ext>
                </a:extLst>
              </p:cNvPr>
              <p:cNvSpPr txBox="1"/>
              <p:nvPr/>
            </p:nvSpPr>
            <p:spPr>
              <a:xfrm>
                <a:off x="7363278" y="3429000"/>
                <a:ext cx="11707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DC1F84E-DB00-B4D9-7E89-AF9C4E2E3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278" y="3429000"/>
                <a:ext cx="1170769" cy="276999"/>
              </a:xfrm>
              <a:prstGeom prst="rect">
                <a:avLst/>
              </a:prstGeom>
              <a:blipFill>
                <a:blip r:embed="rId5"/>
                <a:stretch>
                  <a:fillRect l="-521" t="-4444" r="-5208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>
            <a:extLst>
              <a:ext uri="{FF2B5EF4-FFF2-40B4-BE49-F238E27FC236}">
                <a16:creationId xmlns:a16="http://schemas.microsoft.com/office/drawing/2014/main" id="{A0F6EC53-4B0D-72E0-A1D4-6E8F50815A60}"/>
              </a:ext>
            </a:extLst>
          </p:cNvPr>
          <p:cNvSpPr/>
          <p:nvPr/>
        </p:nvSpPr>
        <p:spPr>
          <a:xfrm>
            <a:off x="1079500" y="1479550"/>
            <a:ext cx="8401050" cy="264159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3CF10BD-164B-BE74-10B1-45C449E9ACC6}"/>
                  </a:ext>
                </a:extLst>
              </p:cNvPr>
              <p:cNvSpPr txBox="1"/>
              <p:nvPr/>
            </p:nvSpPr>
            <p:spPr>
              <a:xfrm>
                <a:off x="7363278" y="1953757"/>
                <a:ext cx="1220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3CF10BD-164B-BE74-10B1-45C449E9A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278" y="1953757"/>
                <a:ext cx="1220014" cy="276999"/>
              </a:xfrm>
              <a:prstGeom prst="rect">
                <a:avLst/>
              </a:prstGeom>
              <a:blipFill>
                <a:blip r:embed="rId6"/>
                <a:stretch>
                  <a:fillRect l="-4000" t="-2174" r="-6000" b="-36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1">
            <a:extLst>
              <a:ext uri="{FF2B5EF4-FFF2-40B4-BE49-F238E27FC236}">
                <a16:creationId xmlns:a16="http://schemas.microsoft.com/office/drawing/2014/main" id="{963A9105-2240-316D-DCBF-4AC407878CA1}"/>
              </a:ext>
            </a:extLst>
          </p:cNvPr>
          <p:cNvSpPr/>
          <p:nvPr/>
        </p:nvSpPr>
        <p:spPr>
          <a:xfrm>
            <a:off x="7523297" y="315214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32502EF1-53A3-6DDE-9BD5-2638F470A498}"/>
              </a:ext>
            </a:extLst>
          </p:cNvPr>
          <p:cNvSpPr/>
          <p:nvPr/>
        </p:nvSpPr>
        <p:spPr>
          <a:xfrm>
            <a:off x="6350" y="12700"/>
            <a:ext cx="5207000" cy="6838950"/>
          </a:xfrm>
          <a:custGeom>
            <a:avLst/>
            <a:gdLst>
              <a:gd name="connsiteX0" fmla="*/ 5111750 w 5207000"/>
              <a:gd name="connsiteY0" fmla="*/ 12700 h 6838950"/>
              <a:gd name="connsiteX1" fmla="*/ 0 w 5207000"/>
              <a:gd name="connsiteY1" fmla="*/ 0 h 6838950"/>
              <a:gd name="connsiteX2" fmla="*/ 0 w 5207000"/>
              <a:gd name="connsiteY2" fmla="*/ 6826250 h 6838950"/>
              <a:gd name="connsiteX3" fmla="*/ 5207000 w 5207000"/>
              <a:gd name="connsiteY3" fmla="*/ 6838950 h 6838950"/>
              <a:gd name="connsiteX4" fmla="*/ 5111750 w 5207000"/>
              <a:gd name="connsiteY4" fmla="*/ 12700 h 683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7000" h="6838950">
                <a:moveTo>
                  <a:pt x="5111750" y="12700"/>
                </a:moveTo>
                <a:lnTo>
                  <a:pt x="0" y="0"/>
                </a:lnTo>
                <a:lnTo>
                  <a:pt x="0" y="6826250"/>
                </a:lnTo>
                <a:lnTo>
                  <a:pt x="5207000" y="6838950"/>
                </a:lnTo>
                <a:lnTo>
                  <a:pt x="5111750" y="12700"/>
                </a:lnTo>
                <a:close/>
              </a:path>
            </a:pathLst>
          </a:custGeom>
          <a:solidFill>
            <a:schemeClr val="accent2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8F82202-AEC1-5B13-4D31-B5E1F882E4AD}"/>
                  </a:ext>
                </a:extLst>
              </p:cNvPr>
              <p:cNvSpPr txBox="1"/>
              <p:nvPr/>
            </p:nvSpPr>
            <p:spPr>
              <a:xfrm>
                <a:off x="3914920" y="788629"/>
                <a:ext cx="11907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i="1" dirty="0" err="1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8F82202-AEC1-5B13-4D31-B5E1F882E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920" y="788629"/>
                <a:ext cx="1190718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17BCBD4-FFCC-C935-6086-D269C92675B1}"/>
                  </a:ext>
                </a:extLst>
              </p:cNvPr>
              <p:cNvSpPr txBox="1"/>
              <p:nvPr/>
            </p:nvSpPr>
            <p:spPr>
              <a:xfrm>
                <a:off x="1984647" y="979129"/>
                <a:ext cx="119071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17BCBD4-FFCC-C935-6086-D269C9267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647" y="979129"/>
                <a:ext cx="1190718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704DBE27-90F6-5186-65D4-631FA0961FD8}"/>
              </a:ext>
            </a:extLst>
          </p:cNvPr>
          <p:cNvSpPr/>
          <p:nvPr/>
        </p:nvSpPr>
        <p:spPr>
          <a:xfrm>
            <a:off x="-6913" y="-12700"/>
            <a:ext cx="5232963" cy="6858000"/>
          </a:xfrm>
          <a:custGeom>
            <a:avLst/>
            <a:gdLst>
              <a:gd name="connsiteX0" fmla="*/ 563 w 5232963"/>
              <a:gd name="connsiteY0" fmla="*/ 19050 h 6858000"/>
              <a:gd name="connsiteX1" fmla="*/ 2819963 w 5232963"/>
              <a:gd name="connsiteY1" fmla="*/ 0 h 6858000"/>
              <a:gd name="connsiteX2" fmla="*/ 5207563 w 5232963"/>
              <a:gd name="connsiteY2" fmla="*/ 5143500 h 6858000"/>
              <a:gd name="connsiteX3" fmla="*/ 5232963 w 5232963"/>
              <a:gd name="connsiteY3" fmla="*/ 6858000 h 6858000"/>
              <a:gd name="connsiteX4" fmla="*/ 6913 w 5232963"/>
              <a:gd name="connsiteY4" fmla="*/ 6858000 h 6858000"/>
              <a:gd name="connsiteX5" fmla="*/ 563 w 5232963"/>
              <a:gd name="connsiteY5" fmla="*/ 19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32963" h="6858000">
                <a:moveTo>
                  <a:pt x="563" y="19050"/>
                </a:moveTo>
                <a:lnTo>
                  <a:pt x="2819963" y="0"/>
                </a:lnTo>
                <a:lnTo>
                  <a:pt x="5207563" y="5143500"/>
                </a:lnTo>
                <a:lnTo>
                  <a:pt x="5232963" y="6858000"/>
                </a:lnTo>
                <a:lnTo>
                  <a:pt x="6913" y="6858000"/>
                </a:lnTo>
                <a:cubicBezTo>
                  <a:pt x="2680" y="4578350"/>
                  <a:pt x="-1554" y="2298700"/>
                  <a:pt x="563" y="19050"/>
                </a:cubicBezTo>
                <a:close/>
              </a:path>
            </a:pathLst>
          </a:custGeom>
          <a:solidFill>
            <a:srgbClr val="FF000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550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343A7-41BB-39DF-DD16-3A23759C6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7363F5F8-E2B1-64EC-28DB-FF1C53CB6D96}"/>
              </a:ext>
            </a:extLst>
          </p:cNvPr>
          <p:cNvSpPr/>
          <p:nvPr/>
        </p:nvSpPr>
        <p:spPr>
          <a:xfrm>
            <a:off x="-6913" y="-12700"/>
            <a:ext cx="5232963" cy="6858000"/>
          </a:xfrm>
          <a:custGeom>
            <a:avLst/>
            <a:gdLst>
              <a:gd name="connsiteX0" fmla="*/ 563 w 5232963"/>
              <a:gd name="connsiteY0" fmla="*/ 19050 h 6858000"/>
              <a:gd name="connsiteX1" fmla="*/ 2819963 w 5232963"/>
              <a:gd name="connsiteY1" fmla="*/ 0 h 6858000"/>
              <a:gd name="connsiteX2" fmla="*/ 5207563 w 5232963"/>
              <a:gd name="connsiteY2" fmla="*/ 5143500 h 6858000"/>
              <a:gd name="connsiteX3" fmla="*/ 5232963 w 5232963"/>
              <a:gd name="connsiteY3" fmla="*/ 6858000 h 6858000"/>
              <a:gd name="connsiteX4" fmla="*/ 6913 w 5232963"/>
              <a:gd name="connsiteY4" fmla="*/ 6858000 h 6858000"/>
              <a:gd name="connsiteX5" fmla="*/ 563 w 5232963"/>
              <a:gd name="connsiteY5" fmla="*/ 19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32963" h="6858000">
                <a:moveTo>
                  <a:pt x="563" y="19050"/>
                </a:moveTo>
                <a:lnTo>
                  <a:pt x="2819963" y="0"/>
                </a:lnTo>
                <a:lnTo>
                  <a:pt x="5207563" y="5143500"/>
                </a:lnTo>
                <a:lnTo>
                  <a:pt x="5232963" y="6858000"/>
                </a:lnTo>
                <a:lnTo>
                  <a:pt x="6913" y="6858000"/>
                </a:lnTo>
                <a:cubicBezTo>
                  <a:pt x="2680" y="4578350"/>
                  <a:pt x="-1554" y="2298700"/>
                  <a:pt x="563" y="19050"/>
                </a:cubicBezTo>
                <a:close/>
              </a:path>
            </a:pathLst>
          </a:custGeom>
          <a:solidFill>
            <a:srgbClr val="FF000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E96FFDA-FCE6-77E2-9126-E3AF03C7527F}"/>
              </a:ext>
            </a:extLst>
          </p:cNvPr>
          <p:cNvSpPr/>
          <p:nvPr/>
        </p:nvSpPr>
        <p:spPr>
          <a:xfrm>
            <a:off x="2519681" y="3176269"/>
            <a:ext cx="120650" cy="1206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ED6EE3C-F6AE-3EF7-002E-A0047938ECB9}"/>
              </a:ext>
            </a:extLst>
          </p:cNvPr>
          <p:cNvSpPr/>
          <p:nvPr/>
        </p:nvSpPr>
        <p:spPr>
          <a:xfrm>
            <a:off x="5451382" y="180135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080099C-02AD-A5EE-8074-1A5E84C0E8AE}"/>
              </a:ext>
            </a:extLst>
          </p:cNvPr>
          <p:cNvSpPr/>
          <p:nvPr/>
        </p:nvSpPr>
        <p:spPr>
          <a:xfrm>
            <a:off x="7553778" y="32054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9C179D7-C989-713C-5854-156FF9149EF1}"/>
                  </a:ext>
                </a:extLst>
              </p:cNvPr>
              <p:cNvSpPr txBox="1"/>
              <p:nvPr/>
            </p:nvSpPr>
            <p:spPr>
              <a:xfrm>
                <a:off x="2146300" y="3296919"/>
                <a:ext cx="1225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9C179D7-C989-713C-5854-156FF9149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300" y="3296919"/>
                <a:ext cx="1225079" cy="276999"/>
              </a:xfrm>
              <a:prstGeom prst="rect">
                <a:avLst/>
              </a:prstGeom>
              <a:blipFill>
                <a:blip r:embed="rId3"/>
                <a:stretch>
                  <a:fillRect l="-3980" t="-2222" r="-6468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30D613C-9FB3-1F0E-2F42-A05FCEE271A8}"/>
                  </a:ext>
                </a:extLst>
              </p:cNvPr>
              <p:cNvSpPr txBox="1"/>
              <p:nvPr/>
            </p:nvSpPr>
            <p:spPr>
              <a:xfrm>
                <a:off x="5258451" y="1998565"/>
                <a:ext cx="1225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30D613C-9FB3-1F0E-2F42-A05FCEE27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451" y="1998565"/>
                <a:ext cx="1225079" cy="276999"/>
              </a:xfrm>
              <a:prstGeom prst="rect">
                <a:avLst/>
              </a:prstGeom>
              <a:blipFill>
                <a:blip r:embed="rId4"/>
                <a:stretch>
                  <a:fillRect l="-3980" t="-2222" r="-5970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9D5350-60F2-6F18-3332-857166C6B696}"/>
                  </a:ext>
                </a:extLst>
              </p:cNvPr>
              <p:cNvSpPr txBox="1"/>
              <p:nvPr/>
            </p:nvSpPr>
            <p:spPr>
              <a:xfrm>
                <a:off x="7363278" y="3429000"/>
                <a:ext cx="11707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9D5350-60F2-6F18-3332-857166C6B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278" y="3429000"/>
                <a:ext cx="1170769" cy="276999"/>
              </a:xfrm>
              <a:prstGeom prst="rect">
                <a:avLst/>
              </a:prstGeom>
              <a:blipFill>
                <a:blip r:embed="rId5"/>
                <a:stretch>
                  <a:fillRect l="-521" t="-4444" r="-5208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>
            <a:extLst>
              <a:ext uri="{FF2B5EF4-FFF2-40B4-BE49-F238E27FC236}">
                <a16:creationId xmlns:a16="http://schemas.microsoft.com/office/drawing/2014/main" id="{5A35E635-A7C5-BB79-58BC-09105AEA94B6}"/>
              </a:ext>
            </a:extLst>
          </p:cNvPr>
          <p:cNvSpPr/>
          <p:nvPr/>
        </p:nvSpPr>
        <p:spPr>
          <a:xfrm>
            <a:off x="1079500" y="1479550"/>
            <a:ext cx="8401050" cy="264159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32F4242-FC54-6D3F-BBF4-F6D129E8612B}"/>
                  </a:ext>
                </a:extLst>
              </p:cNvPr>
              <p:cNvSpPr txBox="1"/>
              <p:nvPr/>
            </p:nvSpPr>
            <p:spPr>
              <a:xfrm>
                <a:off x="7363278" y="1953757"/>
                <a:ext cx="1220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32F4242-FC54-6D3F-BBF4-F6D129E86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278" y="1953757"/>
                <a:ext cx="1220014" cy="276999"/>
              </a:xfrm>
              <a:prstGeom prst="rect">
                <a:avLst/>
              </a:prstGeom>
              <a:blipFill>
                <a:blip r:embed="rId6"/>
                <a:stretch>
                  <a:fillRect l="-4000" t="-2174" r="-6000" b="-36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1">
            <a:extLst>
              <a:ext uri="{FF2B5EF4-FFF2-40B4-BE49-F238E27FC236}">
                <a16:creationId xmlns:a16="http://schemas.microsoft.com/office/drawing/2014/main" id="{6402E8DE-C53C-610C-5EE3-3608C92CE83E}"/>
              </a:ext>
            </a:extLst>
          </p:cNvPr>
          <p:cNvSpPr/>
          <p:nvPr/>
        </p:nvSpPr>
        <p:spPr>
          <a:xfrm>
            <a:off x="7523297" y="315214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5E142C7-54C3-A907-FB64-D77C058E6AB7}"/>
                  </a:ext>
                </a:extLst>
              </p:cNvPr>
              <p:cNvSpPr txBox="1"/>
              <p:nvPr/>
            </p:nvSpPr>
            <p:spPr>
              <a:xfrm>
                <a:off x="981428" y="631707"/>
                <a:ext cx="11648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𝑉𝑅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5E142C7-54C3-A907-FB64-D77C058E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28" y="631707"/>
                <a:ext cx="1164872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8898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B9C23-5738-E370-2CF6-C65916FF6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690D63C-FAEC-96FE-6F93-89BA2D429225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5AF9B12-D48A-80CC-F66A-AB4758996FDA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6F64641-3456-3968-94EC-A6162A848548}"/>
              </a:ext>
            </a:extLst>
          </p:cNvPr>
          <p:cNvSpPr txBox="1"/>
          <p:nvPr/>
        </p:nvSpPr>
        <p:spPr>
          <a:xfrm>
            <a:off x="239486" y="188686"/>
            <a:ext cx="515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2.1. Voronoi Diagram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D52BD53-4B3C-6ED0-6D83-D5848BDF6543}"/>
              </a:ext>
            </a:extLst>
          </p:cNvPr>
          <p:cNvSpPr txBox="1"/>
          <p:nvPr/>
        </p:nvSpPr>
        <p:spPr>
          <a:xfrm>
            <a:off x="609600" y="1054100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Standard notation and explanations:</a:t>
            </a:r>
          </a:p>
          <a:p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BF424C7C-E5BC-793E-7C8E-94F54C86C4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2556052"/>
                  </p:ext>
                </p:extLst>
              </p:nvPr>
            </p:nvGraphicFramePr>
            <p:xfrm>
              <a:off x="609600" y="1673860"/>
              <a:ext cx="1120775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90750">
                      <a:extLst>
                        <a:ext uri="{9D8B030D-6E8A-4147-A177-3AD203B41FA5}">
                          <a16:colId xmlns:a16="http://schemas.microsoft.com/office/drawing/2014/main" val="125497974"/>
                        </a:ext>
                      </a:extLst>
                    </a:gridCol>
                    <a:gridCol w="9017000">
                      <a:extLst>
                        <a:ext uri="{9D8B030D-6E8A-4147-A177-3AD203B41FA5}">
                          <a16:colId xmlns:a16="http://schemas.microsoft.com/office/drawing/2014/main" val="34818144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800" b="0" kern="12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Voronoi edge</a:t>
                          </a:r>
                          <a:endParaRPr lang="zh-CN" altLang="en-US" sz="1800" b="0" kern="12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两个</a:t>
                          </a:r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Voronoi region</a:t>
                          </a:r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的共同边界</a:t>
                          </a:r>
                          <a:endParaRPr lang="en-US" altLang="zh-CN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2709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Voronoi diagram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Voronoi diagram of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, for short,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,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 是所有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Voronoi edge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的合集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211265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Voronoi vertices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Voronoi edges</a:t>
                          </a:r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的端点，属于三个或者更多的</a:t>
                          </a:r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Voronoi region</a:t>
                          </a:r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的共同边界</a:t>
                          </a:r>
                          <a:endParaRPr lang="en-US" altLang="zh-CN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00075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BF424C7C-E5BC-793E-7C8E-94F54C86C4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2556052"/>
                  </p:ext>
                </p:extLst>
              </p:nvPr>
            </p:nvGraphicFramePr>
            <p:xfrm>
              <a:off x="609600" y="1673860"/>
              <a:ext cx="1120775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90750">
                      <a:extLst>
                        <a:ext uri="{9D8B030D-6E8A-4147-A177-3AD203B41FA5}">
                          <a16:colId xmlns:a16="http://schemas.microsoft.com/office/drawing/2014/main" val="125497974"/>
                        </a:ext>
                      </a:extLst>
                    </a:gridCol>
                    <a:gridCol w="9017000">
                      <a:extLst>
                        <a:ext uri="{9D8B030D-6E8A-4147-A177-3AD203B41FA5}">
                          <a16:colId xmlns:a16="http://schemas.microsoft.com/office/drawing/2014/main" val="34818144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en-US" altLang="zh-CN" sz="1800" b="0" kern="120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+mn-cs"/>
                            </a:rPr>
                            <a:t>Voronoi edge</a:t>
                          </a:r>
                          <a:endParaRPr lang="zh-CN" altLang="en-US" sz="1800" b="0" kern="120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两个</a:t>
                          </a:r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Voronoi region</a:t>
                          </a:r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的共同边界</a:t>
                          </a:r>
                          <a:endParaRPr lang="en-US" altLang="zh-CN" b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82709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Voronoi diagram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392" t="-106452" r="-135" b="-1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11265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Voronoi vertices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Voronoi edges</a:t>
                          </a:r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的端点，属于三个或者更多的</a:t>
                          </a:r>
                          <a:r>
                            <a:rPr lang="en-US" altLang="zh-CN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Voronoi region</a:t>
                          </a:r>
                          <a: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的共同边界</a:t>
                          </a:r>
                          <a:endParaRPr lang="en-US" altLang="zh-CN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00075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C526F06-3B42-BB9F-38C7-FF918C5C8501}"/>
              </a:ext>
            </a:extLst>
          </p:cNvPr>
          <p:cNvSpPr txBox="1"/>
          <p:nvPr/>
        </p:nvSpPr>
        <p:spPr>
          <a:xfrm>
            <a:off x="609600" y="3034748"/>
            <a:ext cx="1120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很明显，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p,S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q,S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的交接线是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Voronoi diagram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的子集，也是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p,q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的子集</a:t>
            </a:r>
          </a:p>
        </p:txBody>
      </p:sp>
    </p:spTree>
    <p:extLst>
      <p:ext uri="{BB962C8B-B14F-4D97-AF65-F5344CB8AC3E}">
        <p14:creationId xmlns:p14="http://schemas.microsoft.com/office/powerpoint/2010/main" val="1424186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F9139-280D-EF97-8464-53BAEAF6D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F8038870-6DC2-BB2D-0E56-634B74C0F115}"/>
              </a:ext>
            </a:extLst>
          </p:cNvPr>
          <p:cNvSpPr/>
          <p:nvPr/>
        </p:nvSpPr>
        <p:spPr>
          <a:xfrm>
            <a:off x="5188226" y="-26504"/>
            <a:ext cx="6785113" cy="6897756"/>
          </a:xfrm>
          <a:custGeom>
            <a:avLst/>
            <a:gdLst>
              <a:gd name="connsiteX0" fmla="*/ 3207026 w 6785113"/>
              <a:gd name="connsiteY0" fmla="*/ 13252 h 6897756"/>
              <a:gd name="connsiteX1" fmla="*/ 0 w 6785113"/>
              <a:gd name="connsiteY1" fmla="*/ 5102087 h 6897756"/>
              <a:gd name="connsiteX2" fmla="*/ 26504 w 6785113"/>
              <a:gd name="connsiteY2" fmla="*/ 6871252 h 6897756"/>
              <a:gd name="connsiteX3" fmla="*/ 6745357 w 6785113"/>
              <a:gd name="connsiteY3" fmla="*/ 6897756 h 6897756"/>
              <a:gd name="connsiteX4" fmla="*/ 6785113 w 6785113"/>
              <a:gd name="connsiteY4" fmla="*/ 0 h 6897756"/>
              <a:gd name="connsiteX5" fmla="*/ 3207026 w 6785113"/>
              <a:gd name="connsiteY5" fmla="*/ 13252 h 689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85113" h="6897756">
                <a:moveTo>
                  <a:pt x="3207026" y="13252"/>
                </a:moveTo>
                <a:lnTo>
                  <a:pt x="0" y="5102087"/>
                </a:lnTo>
                <a:lnTo>
                  <a:pt x="26504" y="6871252"/>
                </a:lnTo>
                <a:lnTo>
                  <a:pt x="6745357" y="6897756"/>
                </a:lnTo>
                <a:lnTo>
                  <a:pt x="6785113" y="0"/>
                </a:lnTo>
                <a:lnTo>
                  <a:pt x="3207026" y="1325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2DFE0511-B3C6-CFCF-BFD0-D67E1245AD69}"/>
              </a:ext>
            </a:extLst>
          </p:cNvPr>
          <p:cNvSpPr/>
          <p:nvPr/>
        </p:nvSpPr>
        <p:spPr>
          <a:xfrm>
            <a:off x="2832045" y="-12701"/>
            <a:ext cx="5556581" cy="5108161"/>
          </a:xfrm>
          <a:custGeom>
            <a:avLst/>
            <a:gdLst>
              <a:gd name="connsiteX0" fmla="*/ 0 w 5294243"/>
              <a:gd name="connsiteY0" fmla="*/ 13252 h 4750904"/>
              <a:gd name="connsiteX1" fmla="*/ 5294243 w 5294243"/>
              <a:gd name="connsiteY1" fmla="*/ 0 h 4750904"/>
              <a:gd name="connsiteX2" fmla="*/ 2226365 w 5294243"/>
              <a:gd name="connsiteY2" fmla="*/ 4750904 h 4750904"/>
              <a:gd name="connsiteX3" fmla="*/ 0 w 5294243"/>
              <a:gd name="connsiteY3" fmla="*/ 13252 h 475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4243" h="4750904">
                <a:moveTo>
                  <a:pt x="0" y="13252"/>
                </a:moveTo>
                <a:lnTo>
                  <a:pt x="5294243" y="0"/>
                </a:lnTo>
                <a:lnTo>
                  <a:pt x="2226365" y="4750904"/>
                </a:lnTo>
                <a:lnTo>
                  <a:pt x="0" y="13252"/>
                </a:lnTo>
                <a:close/>
              </a:path>
            </a:pathLst>
          </a:cu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F455F0C9-C0D1-00AA-67F7-24B31BAB5634}"/>
              </a:ext>
            </a:extLst>
          </p:cNvPr>
          <p:cNvSpPr/>
          <p:nvPr/>
        </p:nvSpPr>
        <p:spPr>
          <a:xfrm>
            <a:off x="-6913" y="-12700"/>
            <a:ext cx="5232963" cy="6858000"/>
          </a:xfrm>
          <a:custGeom>
            <a:avLst/>
            <a:gdLst>
              <a:gd name="connsiteX0" fmla="*/ 563 w 5232963"/>
              <a:gd name="connsiteY0" fmla="*/ 19050 h 6858000"/>
              <a:gd name="connsiteX1" fmla="*/ 2819963 w 5232963"/>
              <a:gd name="connsiteY1" fmla="*/ 0 h 6858000"/>
              <a:gd name="connsiteX2" fmla="*/ 5207563 w 5232963"/>
              <a:gd name="connsiteY2" fmla="*/ 5143500 h 6858000"/>
              <a:gd name="connsiteX3" fmla="*/ 5232963 w 5232963"/>
              <a:gd name="connsiteY3" fmla="*/ 6858000 h 6858000"/>
              <a:gd name="connsiteX4" fmla="*/ 6913 w 5232963"/>
              <a:gd name="connsiteY4" fmla="*/ 6858000 h 6858000"/>
              <a:gd name="connsiteX5" fmla="*/ 563 w 5232963"/>
              <a:gd name="connsiteY5" fmla="*/ 19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32963" h="6858000">
                <a:moveTo>
                  <a:pt x="563" y="19050"/>
                </a:moveTo>
                <a:lnTo>
                  <a:pt x="2819963" y="0"/>
                </a:lnTo>
                <a:lnTo>
                  <a:pt x="5207563" y="5143500"/>
                </a:lnTo>
                <a:lnTo>
                  <a:pt x="5232963" y="6858000"/>
                </a:lnTo>
                <a:lnTo>
                  <a:pt x="6913" y="6858000"/>
                </a:lnTo>
                <a:cubicBezTo>
                  <a:pt x="2680" y="4578350"/>
                  <a:pt x="-1554" y="2298700"/>
                  <a:pt x="563" y="19050"/>
                </a:cubicBezTo>
                <a:close/>
              </a:path>
            </a:pathLst>
          </a:custGeom>
          <a:solidFill>
            <a:srgbClr val="FF000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38C2761-2BCF-0A18-1AD3-A395856660AE}"/>
              </a:ext>
            </a:extLst>
          </p:cNvPr>
          <p:cNvSpPr/>
          <p:nvPr/>
        </p:nvSpPr>
        <p:spPr>
          <a:xfrm>
            <a:off x="2519681" y="3176269"/>
            <a:ext cx="120650" cy="1206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D20A0FB-B66B-7686-AC7B-9CF96D0F8A90}"/>
              </a:ext>
            </a:extLst>
          </p:cNvPr>
          <p:cNvSpPr/>
          <p:nvPr/>
        </p:nvSpPr>
        <p:spPr>
          <a:xfrm>
            <a:off x="5451382" y="180135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BDAF6D7-38B2-5E17-2701-D06951ACD2C0}"/>
              </a:ext>
            </a:extLst>
          </p:cNvPr>
          <p:cNvSpPr/>
          <p:nvPr/>
        </p:nvSpPr>
        <p:spPr>
          <a:xfrm>
            <a:off x="7553778" y="320548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6B59B73-E8CC-F633-EBB9-FCAAE580B225}"/>
                  </a:ext>
                </a:extLst>
              </p:cNvPr>
              <p:cNvSpPr txBox="1"/>
              <p:nvPr/>
            </p:nvSpPr>
            <p:spPr>
              <a:xfrm>
                <a:off x="2146300" y="3296919"/>
                <a:ext cx="1225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6B59B73-E8CC-F633-EBB9-FCAAE580B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300" y="3296919"/>
                <a:ext cx="1225079" cy="276999"/>
              </a:xfrm>
              <a:prstGeom prst="rect">
                <a:avLst/>
              </a:prstGeom>
              <a:blipFill>
                <a:blip r:embed="rId3"/>
                <a:stretch>
                  <a:fillRect l="-3980" t="-2222" r="-6468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F090091-A009-7D2C-B9AE-C1E6EBA106AA}"/>
                  </a:ext>
                </a:extLst>
              </p:cNvPr>
              <p:cNvSpPr txBox="1"/>
              <p:nvPr/>
            </p:nvSpPr>
            <p:spPr>
              <a:xfrm>
                <a:off x="5258451" y="1998565"/>
                <a:ext cx="1225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F090091-A009-7D2C-B9AE-C1E6EBA10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451" y="1998565"/>
                <a:ext cx="1225079" cy="276999"/>
              </a:xfrm>
              <a:prstGeom prst="rect">
                <a:avLst/>
              </a:prstGeom>
              <a:blipFill>
                <a:blip r:embed="rId4"/>
                <a:stretch>
                  <a:fillRect l="-3980" t="-2222" r="-5970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8A6882-F222-B2F8-F588-9D96DD90DAAA}"/>
                  </a:ext>
                </a:extLst>
              </p:cNvPr>
              <p:cNvSpPr txBox="1"/>
              <p:nvPr/>
            </p:nvSpPr>
            <p:spPr>
              <a:xfrm>
                <a:off x="7363278" y="3429000"/>
                <a:ext cx="11707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38A6882-F222-B2F8-F588-9D96DD90D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278" y="3429000"/>
                <a:ext cx="1170769" cy="276999"/>
              </a:xfrm>
              <a:prstGeom prst="rect">
                <a:avLst/>
              </a:prstGeom>
              <a:blipFill>
                <a:blip r:embed="rId5"/>
                <a:stretch>
                  <a:fillRect l="-521" t="-4444" r="-5208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1">
            <a:extLst>
              <a:ext uri="{FF2B5EF4-FFF2-40B4-BE49-F238E27FC236}">
                <a16:creationId xmlns:a16="http://schemas.microsoft.com/office/drawing/2014/main" id="{7F35FEF9-FF37-3FB6-B26C-5AF8522AA13D}"/>
              </a:ext>
            </a:extLst>
          </p:cNvPr>
          <p:cNvSpPr/>
          <p:nvPr/>
        </p:nvSpPr>
        <p:spPr>
          <a:xfrm>
            <a:off x="7523297" y="315214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794D22C-C98A-7DE7-5087-321243A9BD97}"/>
                  </a:ext>
                </a:extLst>
              </p:cNvPr>
              <p:cNvSpPr txBox="1"/>
              <p:nvPr/>
            </p:nvSpPr>
            <p:spPr>
              <a:xfrm>
                <a:off x="981428" y="631707"/>
                <a:ext cx="11648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𝑉𝑅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794D22C-C98A-7DE7-5087-321243A9B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28" y="631707"/>
                <a:ext cx="116487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CE824B3-1A76-CA54-20A5-280B6A460972}"/>
                  </a:ext>
                </a:extLst>
              </p:cNvPr>
              <p:cNvSpPr txBox="1"/>
              <p:nvPr/>
            </p:nvSpPr>
            <p:spPr>
              <a:xfrm>
                <a:off x="4835328" y="248725"/>
                <a:ext cx="11648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𝑉𝑅</m:t>
                      </m:r>
                      <m:r>
                        <a:rPr lang="en-US" altLang="zh-CN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altLang="zh-CN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CE824B3-1A76-CA54-20A5-280B6A460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328" y="248725"/>
                <a:ext cx="1164872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274094D-2732-76D9-E4C9-6FA55FA173D2}"/>
                  </a:ext>
                </a:extLst>
              </p:cNvPr>
              <p:cNvSpPr txBox="1"/>
              <p:nvPr/>
            </p:nvSpPr>
            <p:spPr>
              <a:xfrm>
                <a:off x="10045700" y="924586"/>
                <a:ext cx="11648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𝑉𝑅</m:t>
                      </m:r>
                      <m:r>
                        <a:rPr lang="en-US" altLang="zh-CN" sz="1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1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b="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274094D-2732-76D9-E4C9-6FA55FA17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5700" y="924586"/>
                <a:ext cx="1164872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E7EB710-09E3-653C-FBC3-D978B899F939}"/>
              </a:ext>
            </a:extLst>
          </p:cNvPr>
          <p:cNvCxnSpPr>
            <a:stCxn id="13" idx="1"/>
            <a:endCxn id="13" idx="2"/>
          </p:cNvCxnSpPr>
          <p:nvPr/>
        </p:nvCxnSpPr>
        <p:spPr>
          <a:xfrm>
            <a:off x="2813050" y="-12700"/>
            <a:ext cx="2387600" cy="514350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E45F36F-AD62-4A5B-880D-FFE71CE34CA3}"/>
              </a:ext>
            </a:extLst>
          </p:cNvPr>
          <p:cNvCxnSpPr>
            <a:stCxn id="3" idx="1"/>
            <a:endCxn id="3" idx="0"/>
          </p:cNvCxnSpPr>
          <p:nvPr/>
        </p:nvCxnSpPr>
        <p:spPr>
          <a:xfrm flipV="1">
            <a:off x="5188226" y="-13252"/>
            <a:ext cx="3207026" cy="5088835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43511B9-AA27-D958-6E36-C20C37DC8B81}"/>
              </a:ext>
            </a:extLst>
          </p:cNvPr>
          <p:cNvCxnSpPr>
            <a:stCxn id="3" idx="1"/>
            <a:endCxn id="3" idx="2"/>
          </p:cNvCxnSpPr>
          <p:nvPr/>
        </p:nvCxnSpPr>
        <p:spPr>
          <a:xfrm>
            <a:off x="5188226" y="5075583"/>
            <a:ext cx="26504" cy="1769165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14A4B22A-6DB2-2FD2-7F54-6C1055F3343B}"/>
              </a:ext>
            </a:extLst>
          </p:cNvPr>
          <p:cNvSpPr/>
          <p:nvPr/>
        </p:nvSpPr>
        <p:spPr>
          <a:xfrm>
            <a:off x="5022574" y="4866391"/>
            <a:ext cx="324678" cy="324678"/>
          </a:xfrm>
          <a:prstGeom prst="ellipse">
            <a:avLst/>
          </a:prstGeom>
          <a:solidFill>
            <a:srgbClr val="FFFF00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14F0900-029B-B4D0-F284-07B8727B6869}"/>
              </a:ext>
            </a:extLst>
          </p:cNvPr>
          <p:cNvSpPr txBox="1"/>
          <p:nvPr/>
        </p:nvSpPr>
        <p:spPr>
          <a:xfrm>
            <a:off x="5460944" y="4821737"/>
            <a:ext cx="182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Voronoi vertices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674737A-1058-02B0-BD09-8AC9C17F82FD}"/>
              </a:ext>
            </a:extLst>
          </p:cNvPr>
          <p:cNvSpPr txBox="1"/>
          <p:nvPr/>
        </p:nvSpPr>
        <p:spPr>
          <a:xfrm>
            <a:off x="1351998" y="17384"/>
            <a:ext cx="1588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0" hangingPunct="1"/>
            <a:r>
              <a:rPr lang="en-US" altLang="zh-CN" sz="1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Voronoi edge</a:t>
            </a:r>
            <a:endParaRPr lang="zh-CN" altLang="en-US" sz="18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A358AE5-5F91-3D47-2CD0-7AA2C280CA07}"/>
              </a:ext>
            </a:extLst>
          </p:cNvPr>
          <p:cNvSpPr/>
          <p:nvPr/>
        </p:nvSpPr>
        <p:spPr>
          <a:xfrm>
            <a:off x="2411896" y="-92765"/>
            <a:ext cx="6288156" cy="7070035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4A29C96-99AE-0FB1-0761-3EA320EB5C27}"/>
              </a:ext>
            </a:extLst>
          </p:cNvPr>
          <p:cNvSpPr txBox="1"/>
          <p:nvPr/>
        </p:nvSpPr>
        <p:spPr>
          <a:xfrm>
            <a:off x="6872910" y="6334924"/>
            <a:ext cx="6099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Voronoi diagram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779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E6729-8B7E-3830-FF1D-E46838E40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192C71B-4F14-3FEF-976B-F9B6F88B5CEE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CB74307-4EFE-412A-7C0D-FF7FC9BC816D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DBCC5128-54FE-3E0F-5697-FC08B383A1DC}"/>
              </a:ext>
            </a:extLst>
          </p:cNvPr>
          <p:cNvSpPr txBox="1"/>
          <p:nvPr/>
        </p:nvSpPr>
        <p:spPr>
          <a:xfrm>
            <a:off x="239486" y="188686"/>
            <a:ext cx="515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2.1. Voronoi Diagram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图表, 散点图&#10;&#10;AI 生成的内容可能不正确。">
            <a:extLst>
              <a:ext uri="{FF2B5EF4-FFF2-40B4-BE49-F238E27FC236}">
                <a16:creationId xmlns:a16="http://schemas.microsoft.com/office/drawing/2014/main" id="{FE36476F-099E-A6A0-905A-4D780608F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35" y="1297215"/>
            <a:ext cx="4762500" cy="4762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6E3C938-30F4-ECF0-B8D9-14FB10EDFA51}"/>
                  </a:ext>
                </a:extLst>
              </p:cNvPr>
              <p:cNvSpPr txBox="1"/>
              <p:nvPr/>
            </p:nvSpPr>
            <p:spPr>
              <a:xfrm>
                <a:off x="563526" y="1493874"/>
                <a:ext cx="561399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有一种直观的方法来观察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Voronoi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diagram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为平面上的任意一点，我们在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处画一个圆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，并让其半径从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开始增长。在某个阶段，扩展的圆将首次触及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的一个或多个点。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以此直观结论为基础，我们可以得到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条引理：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6E3C938-30F4-ECF0-B8D9-14FB10EDF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26" y="1493874"/>
                <a:ext cx="5613990" cy="2031325"/>
              </a:xfrm>
              <a:prstGeom prst="rect">
                <a:avLst/>
              </a:prstGeom>
              <a:blipFill>
                <a:blip r:embed="rId3"/>
                <a:stretch>
                  <a:fillRect l="-869" t="-1502" r="-543" b="-3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028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9DBF7-4361-0974-1350-B28BB512A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EF8B4E2-A174-85B9-5CB7-032F05E869B5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CC6E489-7635-6F23-FC71-044AB2D7B664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6E58DEE-6D95-973E-E8DA-48820A427D07}"/>
              </a:ext>
            </a:extLst>
          </p:cNvPr>
          <p:cNvSpPr txBox="1"/>
          <p:nvPr/>
        </p:nvSpPr>
        <p:spPr>
          <a:xfrm>
            <a:off x="239486" y="188686"/>
            <a:ext cx="515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2.1. Voronoi Diagram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42C0ECD-17D1-0115-FF24-71830C1AE4CA}"/>
                  </a:ext>
                </a:extLst>
              </p:cNvPr>
              <p:cNvSpPr txBox="1"/>
              <p:nvPr/>
            </p:nvSpPr>
            <p:spPr>
              <a:xfrm>
                <a:off x="740228" y="1335862"/>
                <a:ext cx="1053028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Lemma 2.1.</a:t>
                </a: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对于从点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为中心，半径不断增长的圆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𝐶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，如果：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buAutoNum type="arabicPeriod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只碰到一个点位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属于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Voronoi region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𝑉𝑅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的区域内部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buAutoNum type="arabicPeriod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刚好碰到两个点位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𝑞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是分割开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Voronoi region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𝑉𝑅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𝑉𝑅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𝑞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Voronoi edge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上的一个点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buAutoNum type="arabicPeriod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同时碰到三个或者三个以上的点位，则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为这些点位对应的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Voronoi region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交接的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Voronoi vertex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42C0ECD-17D1-0115-FF24-71830C1AE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8" y="1335862"/>
                <a:ext cx="10530284" cy="2308324"/>
              </a:xfrm>
              <a:prstGeom prst="rect">
                <a:avLst/>
              </a:prstGeom>
              <a:blipFill>
                <a:blip r:embed="rId2"/>
                <a:stretch>
                  <a:fillRect l="-579" t="-1319" b="-3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747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B6BB8E4-57BB-3160-8895-8667C9B68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16" y="0"/>
            <a:ext cx="10825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9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D894F-3A32-6392-35AC-DD8B80BE9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9F3AB7C-790C-043F-DE7A-B683A66B0E6A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1214346-2971-3B96-4B65-A8C52795BB2E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3A27BC5-2EC3-578C-C246-2C41CD171B1C}"/>
              </a:ext>
            </a:extLst>
          </p:cNvPr>
          <p:cNvSpPr txBox="1"/>
          <p:nvPr/>
        </p:nvSpPr>
        <p:spPr>
          <a:xfrm>
            <a:off x="239486" y="188686"/>
            <a:ext cx="515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2.1. Voronoi Diagram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AC6EAE0-3A36-359D-5B16-5163AEF79616}"/>
              </a:ext>
            </a:extLst>
          </p:cNvPr>
          <p:cNvSpPr txBox="1"/>
          <p:nvPr/>
        </p:nvSpPr>
        <p:spPr>
          <a:xfrm>
            <a:off x="740228" y="1335862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Lemma 2.1.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692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669AC-75DF-449C-26E1-A409E320D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1BF923A-5A28-B16C-7014-E430C1920F41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C5E5C86-21F9-980B-5CB1-551865479D5A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D84E9F25-18D3-68AC-9B4A-EC79FA111956}"/>
              </a:ext>
            </a:extLst>
          </p:cNvPr>
          <p:cNvSpPr txBox="1"/>
          <p:nvPr/>
        </p:nvSpPr>
        <p:spPr>
          <a:xfrm>
            <a:off x="239486" y="188686"/>
            <a:ext cx="515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2.1. Voronoi Diagram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34EED1-F757-DC82-1A41-30461F38D0AA}"/>
              </a:ext>
            </a:extLst>
          </p:cNvPr>
          <p:cNvSpPr txBox="1"/>
          <p:nvPr/>
        </p:nvSpPr>
        <p:spPr>
          <a:xfrm>
            <a:off x="740228" y="1335862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Lemma 2.1.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407394-C527-CF55-D8AC-DF3C36C98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749" y="2431471"/>
            <a:ext cx="9264502" cy="275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60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756C1-1849-AF93-A694-EB075CA9D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CC5E8FC-63B7-9D8B-01AD-199C45AA366C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4E2041C-24E6-8318-943F-1C0DB9FCF5B3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AACF399-FFEF-BA8A-D193-A14166893E29}"/>
              </a:ext>
            </a:extLst>
          </p:cNvPr>
          <p:cNvSpPr txBox="1"/>
          <p:nvPr/>
        </p:nvSpPr>
        <p:spPr>
          <a:xfrm>
            <a:off x="239486" y="188686"/>
            <a:ext cx="515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2.1. Voronoi Diagram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174FC-1AD7-0272-4046-990E1BB33E35}"/>
              </a:ext>
            </a:extLst>
          </p:cNvPr>
          <p:cNvSpPr txBox="1"/>
          <p:nvPr/>
        </p:nvSpPr>
        <p:spPr>
          <a:xfrm>
            <a:off x="740228" y="1335862"/>
            <a:ext cx="5486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Lemma 2.1.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意义：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表明：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Voronoi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diagram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形成了平面的一个分解（或划分）；参见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Figure 2.1.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Voronoi regions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互相不重叠，对于每个点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，至少有一个最近的点位属于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集合，这意味着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被这个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覆盖。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AC8557-03DB-6819-4A71-CACF7BF9D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283" y="1807533"/>
            <a:ext cx="5076688" cy="43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54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347C1-4FDE-B917-D81D-3A914A0EA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BDBAEDB-9ABA-054A-7138-F4FFA52BA4F0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81F22C4-A5F0-7DB9-E25B-21DA8B655C83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5375680-8C7D-1674-2904-716703C1B22F}"/>
              </a:ext>
            </a:extLst>
          </p:cNvPr>
          <p:cNvSpPr txBox="1"/>
          <p:nvPr/>
        </p:nvSpPr>
        <p:spPr>
          <a:xfrm>
            <a:off x="239486" y="188686"/>
            <a:ext cx="515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2.1. Voronoi Diagram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3F036F4-D44B-EC20-5BA7-235E6A3301DD}"/>
                  </a:ext>
                </a:extLst>
              </p:cNvPr>
              <p:cNvSpPr txBox="1"/>
              <p:nvPr/>
            </p:nvSpPr>
            <p:spPr>
              <a:xfrm>
                <a:off x="740228" y="1335862"/>
                <a:ext cx="54864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Lemma 2.1.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相反，如果我们想象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个圆以相同的速度从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point sites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处开始扩展，平面上每个点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的命运将由那些圆首先到达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point sites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决定。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buFont typeface="+mj-lt"/>
                  <a:buAutoNum type="arabicPeriod" startAt="2"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即：如果在某一时刻，只有一个属于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的扩展波到达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处，则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i="1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VR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这种‘扩展波’视图或波前模型已被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Chew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Drysdale [215]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以及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Thurston [685]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系统地使用。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3F036F4-D44B-EC20-5BA7-235E6A330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8" y="1335862"/>
                <a:ext cx="5486400" cy="2862322"/>
              </a:xfrm>
              <a:prstGeom prst="rect">
                <a:avLst/>
              </a:prstGeom>
              <a:blipFill>
                <a:blip r:embed="rId2"/>
                <a:stretch>
                  <a:fillRect l="-1111" t="-1064" r="-4000" b="-2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 descr="图表, 散点图&#10;&#10;AI 生成的内容可能不正确。">
            <a:extLst>
              <a:ext uri="{FF2B5EF4-FFF2-40B4-BE49-F238E27FC236}">
                <a16:creationId xmlns:a16="http://schemas.microsoft.com/office/drawing/2014/main" id="{B0D50B37-1215-C7ED-A11D-DE2D2DE63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35" y="1297215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723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4D9D9-948F-DF5E-6E9B-BA965D728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CD69DC7-1345-EF0E-2D2C-DB397B5C8E72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EF9D648-2A4D-D3A7-6763-F821FC876732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58D243B-6AAA-5A84-DA46-E9B052A10668}"/>
              </a:ext>
            </a:extLst>
          </p:cNvPr>
          <p:cNvSpPr txBox="1"/>
          <p:nvPr/>
        </p:nvSpPr>
        <p:spPr>
          <a:xfrm>
            <a:off x="239486" y="188686"/>
            <a:ext cx="515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2.1. Voronoi Diagram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9DBD1C-A096-A21F-DC65-264FF539614A}"/>
              </a:ext>
            </a:extLst>
          </p:cNvPr>
          <p:cNvSpPr txBox="1"/>
          <p:nvPr/>
        </p:nvSpPr>
        <p:spPr>
          <a:xfrm>
            <a:off x="740228" y="1335862"/>
            <a:ext cx="5486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Lemma 2.1.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根据引理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Voronoi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顶点的度数至少为三。（顶点的度数是其相邻边的数量。）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如果任意四个点不共圆，则不会出现度数大于三的顶点。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 startAt="3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如果所有点共线，则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Voronoi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diagram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V(S)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是不连通的；在这种情况下，它由平行线组成（见右图）。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 startAt="3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Voronoi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图中可以很容易地推导出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的凸包，其定义为包含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的最小凸集。由于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是有限的，其凸包是一个凸多边形，由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个极点构成。”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90819B-1832-4C78-96F9-603AA6C5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27" y="1456661"/>
            <a:ext cx="4490214" cy="448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26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B2CCC-B6C4-CFB5-1BF4-2244187D1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0C59902-D17B-3D68-04B0-5A81640688E9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ABD0B66-B928-53C6-16B0-FF29C534EE93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E016797-2295-8C55-63C2-7F4CC861B19B}"/>
              </a:ext>
            </a:extLst>
          </p:cNvPr>
          <p:cNvSpPr txBox="1"/>
          <p:nvPr/>
        </p:nvSpPr>
        <p:spPr>
          <a:xfrm>
            <a:off x="239486" y="188686"/>
            <a:ext cx="515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2.1. Voronoi Diagram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1105FA5-E642-2C4F-A139-FF703BE40C14}"/>
                  </a:ext>
                </a:extLst>
              </p:cNvPr>
              <p:cNvSpPr txBox="1"/>
              <p:nvPr/>
            </p:nvSpPr>
            <p:spPr>
              <a:xfrm>
                <a:off x="740228" y="1335862"/>
                <a:ext cx="1053028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Lemma 2.2.</a:t>
                </a:r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集合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中的一个点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的凸包边界上，当且仅当他的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Voronoi region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𝑉𝑅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𝑝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是无界的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1105FA5-E642-2C4F-A139-FF703BE40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8" y="1335862"/>
                <a:ext cx="10530284" cy="923330"/>
              </a:xfrm>
              <a:prstGeom prst="rect">
                <a:avLst/>
              </a:prstGeom>
              <a:blipFill>
                <a:blip r:embed="rId2"/>
                <a:stretch>
                  <a:fillRect l="-463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91126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66CD7-D59B-BF1A-DFC5-D5D98BE6D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004947D-0182-5CD8-30C3-C314C34D1C04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8EF98A7-7034-41E4-F70C-4263336C9C53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225775F4-D4D5-41C5-234B-1D634AE223D9}"/>
              </a:ext>
            </a:extLst>
          </p:cNvPr>
          <p:cNvSpPr txBox="1"/>
          <p:nvPr/>
        </p:nvSpPr>
        <p:spPr>
          <a:xfrm>
            <a:off x="239486" y="188686"/>
            <a:ext cx="515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2.1. Voronoi Diagram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7EC337-5605-72C6-34A8-8BBB8E28A993}"/>
              </a:ext>
            </a:extLst>
          </p:cNvPr>
          <p:cNvSpPr txBox="1"/>
          <p:nvPr/>
        </p:nvSpPr>
        <p:spPr>
          <a:xfrm>
            <a:off x="740228" y="1335862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Lemma 2.2.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39993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0C0A5-40D0-F6D0-72C9-FD13611E8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E23349D-4686-E5C1-D419-DF170F44C146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7E3D192-CB3A-A2F5-EC81-1256A3FCBC20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F774534-BCB8-8CD9-5281-B558F5D88C80}"/>
              </a:ext>
            </a:extLst>
          </p:cNvPr>
          <p:cNvSpPr txBox="1"/>
          <p:nvPr/>
        </p:nvSpPr>
        <p:spPr>
          <a:xfrm>
            <a:off x="239486" y="188686"/>
            <a:ext cx="515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2.1. Voronoi Diagram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4DC7D6-4695-DFC5-D349-BF76719545AC}"/>
              </a:ext>
            </a:extLst>
          </p:cNvPr>
          <p:cNvSpPr txBox="1"/>
          <p:nvPr/>
        </p:nvSpPr>
        <p:spPr>
          <a:xfrm>
            <a:off x="740228" y="1335862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Lemma 2.2.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ACCB24-5513-7884-D501-7D579F853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502" y="2259192"/>
            <a:ext cx="9316995" cy="344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56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5ABEC-6C71-9FD4-68F4-1EA5E51AD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00098E3-E123-2BB7-D31E-D5AF77201BF7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93135C9-4489-C949-8CA7-D0E945303A2E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3F1D1322-ABB6-C528-5C87-E469E87BA50E}"/>
              </a:ext>
            </a:extLst>
          </p:cNvPr>
          <p:cNvSpPr txBox="1"/>
          <p:nvPr/>
        </p:nvSpPr>
        <p:spPr>
          <a:xfrm>
            <a:off x="239486" y="188686"/>
            <a:ext cx="515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2.1. Voronoi Diagram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F9F906-B887-4BF1-731D-AA24A805A381}"/>
              </a:ext>
            </a:extLst>
          </p:cNvPr>
          <p:cNvSpPr txBox="1"/>
          <p:nvPr/>
        </p:nvSpPr>
        <p:spPr>
          <a:xfrm>
            <a:off x="740228" y="1335862"/>
            <a:ext cx="5486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Lemma 2.2.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意义：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表明：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如果点集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是处于凸位置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(convex position)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的，即：集合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内所有的点位都是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的凸包的顶点），那么根据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Lemma 2.2. , V(S)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的所有区域都是无界的，并且他们的边构成了一个无环连通图，也即是：树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35ECE50-CD55-99B0-2B87-894B95ECC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556" y="1335862"/>
            <a:ext cx="4546365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72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83B64-3A16-26FC-B403-B68CB7E46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0E5A5CD-D4F9-803D-B318-D6614BFD3C6D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0329DC2-2310-79CD-7513-1E04639AD019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8C3A1C9-2862-A58F-BE92-AD98B2053B7D}"/>
              </a:ext>
            </a:extLst>
          </p:cNvPr>
          <p:cNvSpPr txBox="1"/>
          <p:nvPr/>
        </p:nvSpPr>
        <p:spPr>
          <a:xfrm>
            <a:off x="239486" y="188686"/>
            <a:ext cx="515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2.1. Voronoi Diagram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93CA819-0BDB-2C3D-EA27-642E7CDD4F08}"/>
                  </a:ext>
                </a:extLst>
              </p:cNvPr>
              <p:cNvSpPr txBox="1"/>
              <p:nvPr/>
            </p:nvSpPr>
            <p:spPr>
              <a:xfrm>
                <a:off x="740228" y="1335862"/>
                <a:ext cx="5486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Lemma 2.2.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有时，可以使用更方便的处理方式：想象一个简单的闭合曲线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Γ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，这个简单闭合曲线把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Voronoi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图的“有趣”的部分包围了起来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93CA819-0BDB-2C3D-EA27-642E7CDD4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8" y="1335862"/>
                <a:ext cx="5486400" cy="1200329"/>
              </a:xfrm>
              <a:prstGeom prst="rect">
                <a:avLst/>
              </a:prstGeom>
              <a:blipFill>
                <a:blip r:embed="rId2"/>
                <a:stretch>
                  <a:fillRect l="-1111" t="-2538" r="-444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7CD1E394-BDE0-E040-295F-D52A20691024}"/>
              </a:ext>
            </a:extLst>
          </p:cNvPr>
          <p:cNvGrpSpPr/>
          <p:nvPr/>
        </p:nvGrpSpPr>
        <p:grpSpPr>
          <a:xfrm>
            <a:off x="6027964" y="833438"/>
            <a:ext cx="5971155" cy="5810250"/>
            <a:chOff x="6027964" y="833438"/>
            <a:chExt cx="5971155" cy="581025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376E9BA-F64F-CD34-2B65-45C250D7D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283" y="1807533"/>
              <a:ext cx="5076688" cy="4391247"/>
            </a:xfrm>
            <a:prstGeom prst="rect">
              <a:avLst/>
            </a:prstGeom>
          </p:spPr>
        </p:pic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E3AEDD2-E4B9-A75C-9178-647AC357CA5A}"/>
                </a:ext>
              </a:extLst>
            </p:cNvPr>
            <p:cNvCxnSpPr/>
            <p:nvPr/>
          </p:nvCxnSpPr>
          <p:spPr>
            <a:xfrm flipH="1" flipV="1">
              <a:off x="7981950" y="1082040"/>
              <a:ext cx="506730" cy="107061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4E0D920-B0F9-2CCF-9123-B441C1371C06}"/>
                </a:ext>
              </a:extLst>
            </p:cNvPr>
            <p:cNvCxnSpPr/>
            <p:nvPr/>
          </p:nvCxnSpPr>
          <p:spPr>
            <a:xfrm flipV="1">
              <a:off x="9323070" y="887592"/>
              <a:ext cx="49530" cy="13716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8F76527-6F1B-B154-4D56-874DE5E87D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7964" y="3970612"/>
              <a:ext cx="1794328" cy="15926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FEF043C-66E6-882E-AABE-4A16841CB116}"/>
                </a:ext>
              </a:extLst>
            </p:cNvPr>
            <p:cNvCxnSpPr>
              <a:cxnSpLocks/>
            </p:cNvCxnSpPr>
            <p:nvPr/>
          </p:nvCxnSpPr>
          <p:spPr>
            <a:xfrm>
              <a:off x="9517063" y="5226050"/>
              <a:ext cx="384175" cy="141763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27E9F98-FF7C-08EC-BB02-3118DEBD80AA}"/>
                </a:ext>
              </a:extLst>
            </p:cNvPr>
            <p:cNvCxnSpPr/>
            <p:nvPr/>
          </p:nvCxnSpPr>
          <p:spPr>
            <a:xfrm flipV="1">
              <a:off x="9793547" y="833438"/>
              <a:ext cx="101600" cy="131921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7D0A2B6-AAA3-C813-A8E4-899C0180C719}"/>
                </a:ext>
              </a:extLst>
            </p:cNvPr>
            <p:cNvCxnSpPr/>
            <p:nvPr/>
          </p:nvCxnSpPr>
          <p:spPr>
            <a:xfrm flipV="1">
              <a:off x="10387013" y="1204913"/>
              <a:ext cx="476250" cy="118824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F7B9554F-F2B7-AE34-39B9-5E4311E4A8AF}"/>
                </a:ext>
              </a:extLst>
            </p:cNvPr>
            <p:cNvCxnSpPr/>
            <p:nvPr/>
          </p:nvCxnSpPr>
          <p:spPr>
            <a:xfrm flipV="1">
              <a:off x="10941844" y="2878931"/>
              <a:ext cx="1057275" cy="42624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25563DB-AC3D-2FE9-DE9C-624EC23A9DCA}"/>
                </a:ext>
              </a:extLst>
            </p:cNvPr>
            <p:cNvCxnSpPr/>
            <p:nvPr/>
          </p:nvCxnSpPr>
          <p:spPr>
            <a:xfrm>
              <a:off x="10598944" y="4950619"/>
              <a:ext cx="590550" cy="1248161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2427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456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F9B62-3A7E-8E88-1D9D-5573333C3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5F334A6-1DE7-FAEB-64E8-179D8436BD24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F1D9056-6832-A968-972E-CB8DAF33BB85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E60DF8C-DABD-8D99-C5FF-AAB34B695149}"/>
              </a:ext>
            </a:extLst>
          </p:cNvPr>
          <p:cNvSpPr txBox="1"/>
          <p:nvPr/>
        </p:nvSpPr>
        <p:spPr>
          <a:xfrm>
            <a:off x="239486" y="188686"/>
            <a:ext cx="515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2.1. Voronoi Diagram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86D644-CFC4-DC9B-F82F-7161202E0466}"/>
              </a:ext>
            </a:extLst>
          </p:cNvPr>
          <p:cNvSpPr txBox="1"/>
          <p:nvPr/>
        </p:nvSpPr>
        <p:spPr>
          <a:xfrm>
            <a:off x="740228" y="1335862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Lemma 2.2.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这个曲线足够大，以至于它只和无界的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Voronoi edge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ADFF9D3-58DF-3BC4-FA19-7F55112BC167}"/>
              </a:ext>
            </a:extLst>
          </p:cNvPr>
          <p:cNvGrpSpPr/>
          <p:nvPr/>
        </p:nvGrpSpPr>
        <p:grpSpPr>
          <a:xfrm>
            <a:off x="6027964" y="833438"/>
            <a:ext cx="5971155" cy="5810250"/>
            <a:chOff x="6027964" y="833438"/>
            <a:chExt cx="5971155" cy="58102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97A27BC-5508-729B-5012-792AF5027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283" y="1807533"/>
              <a:ext cx="5076688" cy="4391247"/>
            </a:xfrm>
            <a:prstGeom prst="rect">
              <a:avLst/>
            </a:prstGeom>
          </p:spPr>
        </p:pic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0AB27326-CCEB-E585-13BD-0697FF19FB5B}"/>
                </a:ext>
              </a:extLst>
            </p:cNvPr>
            <p:cNvCxnSpPr/>
            <p:nvPr/>
          </p:nvCxnSpPr>
          <p:spPr>
            <a:xfrm flipH="1" flipV="1">
              <a:off x="7981950" y="1082040"/>
              <a:ext cx="506730" cy="107061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1AE5F45-CB7E-B340-4C9D-E44871681309}"/>
                </a:ext>
              </a:extLst>
            </p:cNvPr>
            <p:cNvCxnSpPr/>
            <p:nvPr/>
          </p:nvCxnSpPr>
          <p:spPr>
            <a:xfrm flipV="1">
              <a:off x="9323070" y="887592"/>
              <a:ext cx="49530" cy="13716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F56EA7F-DB4F-62EA-113F-B97DD7901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7964" y="3970612"/>
              <a:ext cx="1794328" cy="15926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B1C7D2A-E132-EC24-6475-A010A6B4AD38}"/>
                </a:ext>
              </a:extLst>
            </p:cNvPr>
            <p:cNvCxnSpPr>
              <a:cxnSpLocks/>
            </p:cNvCxnSpPr>
            <p:nvPr/>
          </p:nvCxnSpPr>
          <p:spPr>
            <a:xfrm>
              <a:off x="9517063" y="5226050"/>
              <a:ext cx="384175" cy="141763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AA3A1929-9DF1-1E0A-9A65-5AF1C610F83D}"/>
                </a:ext>
              </a:extLst>
            </p:cNvPr>
            <p:cNvCxnSpPr/>
            <p:nvPr/>
          </p:nvCxnSpPr>
          <p:spPr>
            <a:xfrm flipV="1">
              <a:off x="9793547" y="833438"/>
              <a:ext cx="101600" cy="131921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E6F7128-D1F3-15DB-A409-F33A8D3350C0}"/>
                </a:ext>
              </a:extLst>
            </p:cNvPr>
            <p:cNvCxnSpPr/>
            <p:nvPr/>
          </p:nvCxnSpPr>
          <p:spPr>
            <a:xfrm flipV="1">
              <a:off x="10387013" y="1204913"/>
              <a:ext cx="476250" cy="118824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63D67C07-A5A4-234D-C5BE-5A5FC882D222}"/>
                </a:ext>
              </a:extLst>
            </p:cNvPr>
            <p:cNvCxnSpPr/>
            <p:nvPr/>
          </p:nvCxnSpPr>
          <p:spPr>
            <a:xfrm flipV="1">
              <a:off x="10941844" y="2878931"/>
              <a:ext cx="1057275" cy="42624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5D15DC0A-2926-A8F0-4F9B-85A22649C090}"/>
                </a:ext>
              </a:extLst>
            </p:cNvPr>
            <p:cNvCxnSpPr/>
            <p:nvPr/>
          </p:nvCxnSpPr>
          <p:spPr>
            <a:xfrm>
              <a:off x="10598944" y="4950619"/>
              <a:ext cx="590550" cy="1248161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6778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62918-BF2F-F726-4C3D-C0F359AFA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34FDBDE-B10B-3155-27AF-817D637807CB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A1666D2-AFE1-556A-98C5-CFB519F7CB3C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B9359917-1225-71DF-7BC7-B2499E27289D}"/>
              </a:ext>
            </a:extLst>
          </p:cNvPr>
          <p:cNvSpPr txBox="1"/>
          <p:nvPr/>
        </p:nvSpPr>
        <p:spPr>
          <a:xfrm>
            <a:off x="239486" y="188686"/>
            <a:ext cx="515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2.1. Voronoi Diagram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04F8BE0-6A73-5AA2-F33C-96980F95647D}"/>
              </a:ext>
            </a:extLst>
          </p:cNvPr>
          <p:cNvSpPr txBox="1"/>
          <p:nvPr/>
        </p:nvSpPr>
        <p:spPr>
          <a:xfrm>
            <a:off x="740228" y="1335862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Lemma 2.2.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这个曲线是简单的，即不包含自交点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FD6959B-6216-A041-306A-921547D0A0D0}"/>
              </a:ext>
            </a:extLst>
          </p:cNvPr>
          <p:cNvGrpSpPr/>
          <p:nvPr/>
        </p:nvGrpSpPr>
        <p:grpSpPr>
          <a:xfrm>
            <a:off x="6027964" y="833438"/>
            <a:ext cx="5971155" cy="5810250"/>
            <a:chOff x="6027964" y="833438"/>
            <a:chExt cx="5971155" cy="581025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94DA20B-F39A-1373-C082-9388AE6BB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283" y="1807533"/>
              <a:ext cx="5076688" cy="4391247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E55D8C2E-FFCB-27A8-501B-395F1D5DCDBC}"/>
                </a:ext>
              </a:extLst>
            </p:cNvPr>
            <p:cNvCxnSpPr/>
            <p:nvPr/>
          </p:nvCxnSpPr>
          <p:spPr>
            <a:xfrm flipH="1" flipV="1">
              <a:off x="7981950" y="1082040"/>
              <a:ext cx="506730" cy="107061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05897E1A-BF53-2D72-2E43-B330DCB8D9A8}"/>
                </a:ext>
              </a:extLst>
            </p:cNvPr>
            <p:cNvCxnSpPr/>
            <p:nvPr/>
          </p:nvCxnSpPr>
          <p:spPr>
            <a:xfrm flipV="1">
              <a:off x="9323070" y="887592"/>
              <a:ext cx="49530" cy="13716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9D631EF-B486-32F2-5A43-DEFAE340BC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7964" y="3970612"/>
              <a:ext cx="1794328" cy="15926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F49E489-B04B-0412-A07D-6FCA7BAECB96}"/>
                </a:ext>
              </a:extLst>
            </p:cNvPr>
            <p:cNvCxnSpPr>
              <a:cxnSpLocks/>
            </p:cNvCxnSpPr>
            <p:nvPr/>
          </p:nvCxnSpPr>
          <p:spPr>
            <a:xfrm>
              <a:off x="9517063" y="5226050"/>
              <a:ext cx="384175" cy="141763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B660511-AEDA-BE1C-EFB2-7C0304AC5275}"/>
                </a:ext>
              </a:extLst>
            </p:cNvPr>
            <p:cNvCxnSpPr/>
            <p:nvPr/>
          </p:nvCxnSpPr>
          <p:spPr>
            <a:xfrm flipV="1">
              <a:off x="9793547" y="833438"/>
              <a:ext cx="101600" cy="131921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9188763-1849-2B8D-1569-08A025BCD7E9}"/>
                </a:ext>
              </a:extLst>
            </p:cNvPr>
            <p:cNvCxnSpPr/>
            <p:nvPr/>
          </p:nvCxnSpPr>
          <p:spPr>
            <a:xfrm flipV="1">
              <a:off x="10387013" y="1204913"/>
              <a:ext cx="476250" cy="118824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DEB3F49-C54E-2514-54E8-8C21DE87721A}"/>
                </a:ext>
              </a:extLst>
            </p:cNvPr>
            <p:cNvCxnSpPr/>
            <p:nvPr/>
          </p:nvCxnSpPr>
          <p:spPr>
            <a:xfrm flipV="1">
              <a:off x="10941844" y="2878931"/>
              <a:ext cx="1057275" cy="42624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BDC7E9E1-C9CE-DA3C-84F4-393AD6CE0856}"/>
                </a:ext>
              </a:extLst>
            </p:cNvPr>
            <p:cNvCxnSpPr/>
            <p:nvPr/>
          </p:nvCxnSpPr>
          <p:spPr>
            <a:xfrm>
              <a:off x="10598944" y="4950619"/>
              <a:ext cx="590550" cy="1248161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64505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DFBC5-26E1-036C-F8A0-C0FE76D3F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86D5D96-8911-3B41-5935-BCEBF0A24291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57E53B2-7CD5-53DE-64A4-7C8513AC85EC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BA6E981-D48A-411D-8AD2-8BA0F31B8FB5}"/>
              </a:ext>
            </a:extLst>
          </p:cNvPr>
          <p:cNvSpPr txBox="1"/>
          <p:nvPr/>
        </p:nvSpPr>
        <p:spPr>
          <a:xfrm>
            <a:off x="239486" y="188686"/>
            <a:ext cx="515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2.1. Voronoi Diagram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1E45916-08DD-A15A-3275-67AB5C9FA9C3}"/>
              </a:ext>
            </a:extLst>
          </p:cNvPr>
          <p:cNvSpPr txBox="1"/>
          <p:nvPr/>
        </p:nvSpPr>
        <p:spPr>
          <a:xfrm>
            <a:off x="740228" y="1335862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Lemma 2.2.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沿着闭合曲线绕圈时，点集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的凸包顶点会按顺序循环得到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E89C5CB-0D7E-CAEC-4733-83D385FA2BE5}"/>
              </a:ext>
            </a:extLst>
          </p:cNvPr>
          <p:cNvGrpSpPr/>
          <p:nvPr/>
        </p:nvGrpSpPr>
        <p:grpSpPr>
          <a:xfrm>
            <a:off x="6027964" y="833438"/>
            <a:ext cx="5971155" cy="5810250"/>
            <a:chOff x="6027964" y="833438"/>
            <a:chExt cx="5971155" cy="581025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E872E45-80A1-A85E-72A6-E81CD0CA6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283" y="1807533"/>
              <a:ext cx="5076688" cy="4391247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5A5CF57-9A06-4D7C-A0E2-527CE76F1D99}"/>
                </a:ext>
              </a:extLst>
            </p:cNvPr>
            <p:cNvCxnSpPr/>
            <p:nvPr/>
          </p:nvCxnSpPr>
          <p:spPr>
            <a:xfrm flipH="1" flipV="1">
              <a:off x="7981950" y="1082040"/>
              <a:ext cx="506730" cy="107061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658C0C49-46AF-9C8A-179D-F2F10A71396B}"/>
                </a:ext>
              </a:extLst>
            </p:cNvPr>
            <p:cNvCxnSpPr/>
            <p:nvPr/>
          </p:nvCxnSpPr>
          <p:spPr>
            <a:xfrm flipV="1">
              <a:off x="9323070" y="887592"/>
              <a:ext cx="49530" cy="13716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8D922C8-DC48-FDA3-5DE7-919958D0D7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7964" y="3970612"/>
              <a:ext cx="1794328" cy="15926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EF2AC5A-F386-F432-164C-2A522CBF0836}"/>
                </a:ext>
              </a:extLst>
            </p:cNvPr>
            <p:cNvCxnSpPr>
              <a:cxnSpLocks/>
            </p:cNvCxnSpPr>
            <p:nvPr/>
          </p:nvCxnSpPr>
          <p:spPr>
            <a:xfrm>
              <a:off x="9517063" y="5226050"/>
              <a:ext cx="384175" cy="141763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8871385-2051-1576-17F8-4930A75479B8}"/>
                </a:ext>
              </a:extLst>
            </p:cNvPr>
            <p:cNvCxnSpPr/>
            <p:nvPr/>
          </p:nvCxnSpPr>
          <p:spPr>
            <a:xfrm flipV="1">
              <a:off x="9793547" y="833438"/>
              <a:ext cx="101600" cy="131921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3EA1721-4FA2-747B-399C-DF7A6EA945E7}"/>
                </a:ext>
              </a:extLst>
            </p:cNvPr>
            <p:cNvCxnSpPr/>
            <p:nvPr/>
          </p:nvCxnSpPr>
          <p:spPr>
            <a:xfrm flipV="1">
              <a:off x="10387013" y="1204913"/>
              <a:ext cx="476250" cy="118824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B459586-AFB4-0922-7313-22ED70EDAF48}"/>
                </a:ext>
              </a:extLst>
            </p:cNvPr>
            <p:cNvCxnSpPr/>
            <p:nvPr/>
          </p:nvCxnSpPr>
          <p:spPr>
            <a:xfrm flipV="1">
              <a:off x="10941844" y="2878931"/>
              <a:ext cx="1057275" cy="42624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A15E3AC-7864-350A-86BF-7D36FE1D8A66}"/>
                </a:ext>
              </a:extLst>
            </p:cNvPr>
            <p:cNvCxnSpPr/>
            <p:nvPr/>
          </p:nvCxnSpPr>
          <p:spPr>
            <a:xfrm>
              <a:off x="10598944" y="4950619"/>
              <a:ext cx="590550" cy="1248161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43948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7E96A-01A4-EE1A-14A4-535C032F3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CB9047D-8377-0A20-DE33-58393DCC657D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91D7E8D-8D33-97F9-A97C-101942EB3521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0324282-309C-482A-15E2-63FA13FDE704}"/>
              </a:ext>
            </a:extLst>
          </p:cNvPr>
          <p:cNvSpPr txBox="1"/>
          <p:nvPr/>
        </p:nvSpPr>
        <p:spPr>
          <a:xfrm>
            <a:off x="239486" y="188686"/>
            <a:ext cx="515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2.1. Voronoi Diagram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4FF16D5-A795-2FBE-14E9-9D9E800F8B2A}"/>
                  </a:ext>
                </a:extLst>
              </p:cNvPr>
              <p:cNvSpPr txBox="1"/>
              <p:nvPr/>
            </p:nvSpPr>
            <p:spPr>
              <a:xfrm>
                <a:off x="740228" y="1335862"/>
                <a:ext cx="54864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Lemma 2.2.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剪除掉位于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Γ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外的无界半边后，可以得到一个具有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n+1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个面的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连通嵌入平面图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(connected embedded planar graph)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其中包括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Voronoi region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Γ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外侧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的一个无界面。我们称此图为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finite Voronoi diagram</a:t>
                </a:r>
              </a:p>
              <a:p>
                <a:pPr lvl="1"/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Voronoi diagram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的一个优点是它的尺寸较小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4FF16D5-A795-2FBE-14E9-9D9E800F8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8" y="1335862"/>
                <a:ext cx="5486400" cy="2308324"/>
              </a:xfrm>
              <a:prstGeom prst="rect">
                <a:avLst/>
              </a:prstGeom>
              <a:blipFill>
                <a:blip r:embed="rId2"/>
                <a:stretch>
                  <a:fillRect l="-1111" t="-1319" b="-3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B91D726E-22C9-2F95-F0BD-71FD5AB46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283" y="1807533"/>
            <a:ext cx="5076688" cy="43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978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A4038-A0FD-1C54-F148-3E3C822B0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2E4AF44-CB1B-0C23-830A-046FE0F0BEEA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855B023-7B2F-0E9C-741B-D0A63B1EA766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F3C4862-92BE-57B9-E454-2EFCF44DF9B6}"/>
              </a:ext>
            </a:extLst>
          </p:cNvPr>
          <p:cNvSpPr txBox="1"/>
          <p:nvPr/>
        </p:nvSpPr>
        <p:spPr>
          <a:xfrm>
            <a:off x="239486" y="188686"/>
            <a:ext cx="515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2.1. Voronoi Diagram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9C0E1C-1A5D-30D8-2549-1C9F8094AB18}"/>
              </a:ext>
            </a:extLst>
          </p:cNvPr>
          <p:cNvSpPr txBox="1"/>
          <p:nvPr/>
        </p:nvSpPr>
        <p:spPr>
          <a:xfrm>
            <a:off x="740228" y="1335862"/>
            <a:ext cx="105302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Lemma 2.3.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Voronoi diagram V(S)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有着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数量级个数的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edges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vertices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Voronoi region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的边界上的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edges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的平均个数少于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36655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D87AD-73BF-1638-6460-76D0B27E5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5F3FC79-0C01-9B52-343D-3D0372E3D2D3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385D0A3-0E8B-53EA-11F7-118831F4B903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920144C-0AB7-22AA-9FB1-9653BAC3224D}"/>
              </a:ext>
            </a:extLst>
          </p:cNvPr>
          <p:cNvSpPr txBox="1"/>
          <p:nvPr/>
        </p:nvSpPr>
        <p:spPr>
          <a:xfrm>
            <a:off x="239486" y="188686"/>
            <a:ext cx="515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2.1. Voronoi Diagram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A2A5BC-5131-25C2-666F-BE0377698993}"/>
              </a:ext>
            </a:extLst>
          </p:cNvPr>
          <p:cNvSpPr txBox="1"/>
          <p:nvPr/>
        </p:nvSpPr>
        <p:spPr>
          <a:xfrm>
            <a:off x="740228" y="1335862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Lemma 2.3.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59831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02845-1A14-AB8E-7E46-8EB3FD07C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2DDB82E-C07C-4035-0B9C-ED321CF2CE87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8B678C8-DC50-B6A0-28D4-1C04CCE2E5D1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F94267A-B11E-441C-6274-E00F6BCCF2F4}"/>
              </a:ext>
            </a:extLst>
          </p:cNvPr>
          <p:cNvSpPr txBox="1"/>
          <p:nvPr/>
        </p:nvSpPr>
        <p:spPr>
          <a:xfrm>
            <a:off x="239486" y="188686"/>
            <a:ext cx="515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2.1. Voronoi Diagram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D761981-1E77-4979-F371-0FDCFFD391B8}"/>
              </a:ext>
            </a:extLst>
          </p:cNvPr>
          <p:cNvSpPr txBox="1"/>
          <p:nvPr/>
        </p:nvSpPr>
        <p:spPr>
          <a:xfrm>
            <a:off x="740228" y="1335862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Lemma 2.3.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证明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A80A3CD-83BD-B829-6DF6-1CF7BD39C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734" y="1943698"/>
            <a:ext cx="7384531" cy="472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08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06FFF-B8D9-1151-CE64-09217902A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1A1E87F-948A-7CEA-BEC6-D0D7E7590CE0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DE13CF6-8F23-702F-F63E-F3AAF9213F2C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D2D270A1-B64A-9BE6-B1E0-6F95DE7E49F3}"/>
              </a:ext>
            </a:extLst>
          </p:cNvPr>
          <p:cNvSpPr txBox="1"/>
          <p:nvPr/>
        </p:nvSpPr>
        <p:spPr>
          <a:xfrm>
            <a:off x="239486" y="188686"/>
            <a:ext cx="515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 Delaunay Triangulation 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74B1A8-C5C6-30E6-C312-7B20CF92BB72}"/>
              </a:ext>
            </a:extLst>
          </p:cNvPr>
          <p:cNvSpPr txBox="1"/>
          <p:nvPr/>
        </p:nvSpPr>
        <p:spPr>
          <a:xfrm>
            <a:off x="609600" y="1054100"/>
            <a:ext cx="10972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Delaunay Tessellation &amp; Delaunay Triangulation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一般意义上来说，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point sites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Triangulation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是一个平面图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此平面图由顶点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vertex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组成，且对于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Triangulation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来说，顶点集和边集有以下特点：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顶点集为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point sites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边集为连接顶点的直线，且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Triangulation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的意义上来说，这个图是最大的，即：不能再添加更多的直线边而不与其他边相交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Tessellation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（镶嵌）和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Triangulation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（三角剖分）的区别与联系：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3212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C7EA318-EC25-311C-9B64-0F7C5D7803B7}"/>
              </a:ext>
            </a:extLst>
          </p:cNvPr>
          <p:cNvSpPr txBox="1"/>
          <p:nvPr/>
        </p:nvSpPr>
        <p:spPr>
          <a:xfrm>
            <a:off x="438150" y="-2442041"/>
            <a:ext cx="11518900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**Tessellation（镶嵌）** 和 **Triangulation（三角剖分）** 都是几何学中的概念，它们之间有联系也有区别：</a:t>
            </a:r>
          </a:p>
          <a:p>
            <a:endParaRPr lang="zh-CN" altLang="en-US" dirty="0"/>
          </a:p>
          <a:p>
            <a:r>
              <a:rPr lang="zh-CN" altLang="en-US" dirty="0"/>
              <a:t>### 联系：</a:t>
            </a:r>
          </a:p>
          <a:p>
            <a:r>
              <a:rPr lang="zh-CN" altLang="en-US" dirty="0"/>
              <a:t>1. **目的相似**：两者都涉及到将一个区域分割成更小的几何形状，以便于分析和处理。</a:t>
            </a:r>
          </a:p>
          <a:p>
            <a:r>
              <a:rPr lang="zh-CN" altLang="en-US" dirty="0"/>
              <a:t>2. **应用领域**：它们都广泛应用于计算机图形学、地理信息系统（GIS）、有限元分析等领域。</a:t>
            </a:r>
          </a:p>
          <a:p>
            <a:endParaRPr lang="zh-CN" altLang="en-US" dirty="0"/>
          </a:p>
          <a:p>
            <a:r>
              <a:rPr lang="zh-CN" altLang="en-US" dirty="0"/>
              <a:t>### 区别：</a:t>
            </a:r>
          </a:p>
          <a:p>
            <a:r>
              <a:rPr lang="zh-CN" altLang="en-US" dirty="0"/>
              <a:t>1. **定义**：</a:t>
            </a:r>
          </a:p>
          <a:p>
            <a:r>
              <a:rPr lang="zh-CN" altLang="en-US" dirty="0"/>
              <a:t>   - **Tessellation**：通常指的是用一种或多种几何形状（如多边形、多面体等）无缝隙、不重叠地覆盖一个平面或空间的过程。镶嵌可以由多种形状组成，不仅限于三角形。</a:t>
            </a:r>
          </a:p>
          <a:p>
            <a:r>
              <a:rPr lang="zh-CN" altLang="en-US" dirty="0"/>
              <a:t>   - **Triangulation**：特指将一个区域分割成三角形的过程。三角剖分通常用于需要将区域分割成简单、易于处理的形状的情况。</a:t>
            </a:r>
          </a:p>
          <a:p>
            <a:endParaRPr lang="zh-CN" altLang="en-US" dirty="0"/>
          </a:p>
          <a:p>
            <a:r>
              <a:rPr lang="zh-CN" altLang="en-US" dirty="0"/>
              <a:t>2. **形状限制**：</a:t>
            </a:r>
          </a:p>
          <a:p>
            <a:r>
              <a:rPr lang="zh-CN" altLang="en-US" dirty="0"/>
              <a:t>   - **Tessellation**：可以使用任何形状进行镶嵌，如正方形、六边形、不规则形状等。</a:t>
            </a:r>
          </a:p>
          <a:p>
            <a:r>
              <a:rPr lang="zh-CN" altLang="en-US" dirty="0"/>
              <a:t>   - **Triangulation**：仅限于使用三角形。</a:t>
            </a:r>
          </a:p>
          <a:p>
            <a:endParaRPr lang="zh-CN" altLang="en-US" dirty="0"/>
          </a:p>
          <a:p>
            <a:r>
              <a:rPr lang="zh-CN" altLang="en-US" dirty="0"/>
              <a:t>3. **复杂性**：</a:t>
            </a:r>
          </a:p>
          <a:p>
            <a:r>
              <a:rPr lang="zh-CN" altLang="en-US" dirty="0"/>
              <a:t>   - **Tessellation**：可以更复杂，因为它涉及到多种形状的组合和排列。</a:t>
            </a:r>
          </a:p>
          <a:p>
            <a:r>
              <a:rPr lang="zh-CN" altLang="en-US" dirty="0"/>
              <a:t>   - **Triangulation**：通常更简单，因为它只涉及到三角形的生成和连接。</a:t>
            </a:r>
          </a:p>
          <a:p>
            <a:endParaRPr lang="zh-CN" altLang="en-US" dirty="0"/>
          </a:p>
          <a:p>
            <a:r>
              <a:rPr lang="zh-CN" altLang="en-US" dirty="0"/>
              <a:t>4. **用途**：</a:t>
            </a:r>
          </a:p>
          <a:p>
            <a:r>
              <a:rPr lang="zh-CN" altLang="en-US" dirty="0"/>
              <a:t>   - **Tessellation**：在艺术、建筑和某些科学可视化中，镶嵌用于创造重复的图案和结构。</a:t>
            </a:r>
          </a:p>
          <a:p>
            <a:r>
              <a:rPr lang="zh-CN" altLang="en-US" dirty="0"/>
              <a:t>   - **Triangulation**：在计算几何、数值分析和工程应用中，三角剖分用于生成网格，这些网格可以用于模拟和分析。</a:t>
            </a:r>
          </a:p>
          <a:p>
            <a:endParaRPr lang="zh-CN" altLang="en-US" dirty="0"/>
          </a:p>
          <a:p>
            <a:r>
              <a:rPr lang="zh-CN" altLang="en-US" dirty="0"/>
              <a:t>5. **数学性质**：</a:t>
            </a:r>
          </a:p>
          <a:p>
            <a:r>
              <a:rPr lang="zh-CN" altLang="en-US" dirty="0"/>
              <a:t>   - **Tessellation**：在数学上，镶嵌涉及到群论和对称性的研究，因为镶嵌图案往往展现出某种对称性。</a:t>
            </a:r>
          </a:p>
          <a:p>
            <a:r>
              <a:rPr lang="zh-CN" altLang="en-US" dirty="0"/>
              <a:t>   - **Triangulation**：在数学上，三角剖分涉及到图论和组合优化，因为它涉及到如何有效地连接点以形成三角形。</a:t>
            </a:r>
          </a:p>
          <a:p>
            <a:endParaRPr lang="zh-CN" altLang="en-US" dirty="0"/>
          </a:p>
          <a:p>
            <a:r>
              <a:rPr lang="zh-CN" altLang="en-US" dirty="0"/>
              <a:t>总结来说，三角剖分是镶嵌的一种特殊形式，专注于使用三角形进行区域分割。而镶嵌是一个更广泛的概念，可以包括使用多种形状进行区域覆盖。</a:t>
            </a:r>
          </a:p>
        </p:txBody>
      </p:sp>
    </p:spTree>
    <p:extLst>
      <p:ext uri="{BB962C8B-B14F-4D97-AF65-F5344CB8AC3E}">
        <p14:creationId xmlns:p14="http://schemas.microsoft.com/office/powerpoint/2010/main" val="69371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4D3D517E-0A0D-4EF6-8277-93140D805319}"/>
              </a:ext>
            </a:extLst>
          </p:cNvPr>
          <p:cNvGrpSpPr/>
          <p:nvPr/>
        </p:nvGrpSpPr>
        <p:grpSpPr>
          <a:xfrm>
            <a:off x="2620926" y="118731"/>
            <a:ext cx="6698511" cy="6698511"/>
            <a:chOff x="2620926" y="118731"/>
            <a:chExt cx="6698511" cy="6698511"/>
          </a:xfrm>
        </p:grpSpPr>
        <p:pic>
          <p:nvPicPr>
            <p:cNvPr id="5" name="图片 4" descr="图表&#10;&#10;AI 生成的内容可能不正确。">
              <a:extLst>
                <a:ext uri="{FF2B5EF4-FFF2-40B4-BE49-F238E27FC236}">
                  <a16:creationId xmlns:a16="http://schemas.microsoft.com/office/drawing/2014/main" id="{CA882BD6-6528-A832-93AA-D630F46F5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0926" y="118731"/>
              <a:ext cx="6698511" cy="6698511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CC4DF29-8DB6-D4DC-6774-95881F1D43C2}"/>
                </a:ext>
              </a:extLst>
            </p:cNvPr>
            <p:cNvSpPr/>
            <p:nvPr/>
          </p:nvSpPr>
          <p:spPr>
            <a:xfrm>
              <a:off x="4342156" y="2967335"/>
              <a:ext cx="3507692" cy="923330"/>
            </a:xfrm>
            <a:prstGeom prst="rect">
              <a:avLst/>
            </a:prstGeom>
            <a:solidFill>
              <a:schemeClr val="tx1">
                <a:alpha val="43000"/>
              </a:schemeClr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1" cap="none" spc="0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rgbClr val="FFFF00"/>
                  </a:solidFill>
                  <a:effectLst/>
                </a:rPr>
                <a:t>Voronoi III</a:t>
              </a:r>
              <a:endParaRPr lang="zh-CN" altLang="en-US" sz="54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FFFF00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7669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62FFE0C-A03E-2D4D-02E9-208085A624C6}"/>
              </a:ext>
            </a:extLst>
          </p:cNvPr>
          <p:cNvGrpSpPr/>
          <p:nvPr/>
        </p:nvGrpSpPr>
        <p:grpSpPr>
          <a:xfrm>
            <a:off x="446683" y="246742"/>
            <a:ext cx="10754410" cy="5210629"/>
            <a:chOff x="446683" y="246742"/>
            <a:chExt cx="10754410" cy="5210629"/>
          </a:xfrm>
        </p:grpSpPr>
        <p:pic>
          <p:nvPicPr>
            <p:cNvPr id="4" name="图片 3" descr="形状, 多边形&#10;&#10;AI 生成的内容可能不正确。">
              <a:extLst>
                <a:ext uri="{FF2B5EF4-FFF2-40B4-BE49-F238E27FC236}">
                  <a16:creationId xmlns:a16="http://schemas.microsoft.com/office/drawing/2014/main" id="{EF7BA424-0DC8-3460-C7CC-2E78DA84A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75" t="7087" r="26965" b="10639"/>
            <a:stretch>
              <a:fillRect/>
            </a:stretch>
          </p:blipFill>
          <p:spPr>
            <a:xfrm>
              <a:off x="446683" y="246742"/>
              <a:ext cx="5188857" cy="521062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246820B-31E8-DC6A-8733-8C472AC36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4146" y="246742"/>
              <a:ext cx="5206947" cy="5210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6162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9FF3083-E906-8C12-FF04-673D0ADE337B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E7FD5DB-AA52-E5BC-1858-9BDF8788F82D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1D9712D-5112-49BF-7BA2-BE69A7332082}"/>
              </a:ext>
            </a:extLst>
          </p:cNvPr>
          <p:cNvSpPr txBox="1"/>
          <p:nvPr/>
        </p:nvSpPr>
        <p:spPr>
          <a:xfrm>
            <a:off x="239486" y="188686"/>
            <a:ext cx="35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1. Demo </a:t>
            </a:r>
            <a:r>
              <a:rPr lang="zh-CN" altLang="en-US" sz="2800" b="1" dirty="0"/>
              <a:t>描述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EFA1B44-EC01-E3B3-9466-8701D0CC3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28" y="1028361"/>
            <a:ext cx="5614907" cy="5622849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3A6D6773-A940-262E-6F91-D3F1A840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6" y="1028361"/>
            <a:ext cx="5614907" cy="561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3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3264-DDAA-AF76-29E0-BEE1B4272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058B388-AED8-1199-69CE-298B082BCE9B}"/>
              </a:ext>
            </a:extLst>
          </p:cNvPr>
          <p:cNvCxnSpPr/>
          <p:nvPr/>
        </p:nvCxnSpPr>
        <p:spPr>
          <a:xfrm>
            <a:off x="0" y="798285"/>
            <a:ext cx="6226628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2E585DF-40BB-39A0-3A53-CE2AAB02013A}"/>
              </a:ext>
            </a:extLst>
          </p:cNvPr>
          <p:cNvCxnSpPr/>
          <p:nvPr/>
        </p:nvCxnSpPr>
        <p:spPr>
          <a:xfrm>
            <a:off x="6226628" y="798285"/>
            <a:ext cx="50800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C8792CE-3B2A-5643-A329-1D91BFAE23E1}"/>
              </a:ext>
            </a:extLst>
          </p:cNvPr>
          <p:cNvSpPr txBox="1"/>
          <p:nvPr/>
        </p:nvSpPr>
        <p:spPr>
          <a:xfrm>
            <a:off x="239486" y="188686"/>
            <a:ext cx="3519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1. Demo </a:t>
            </a:r>
            <a:r>
              <a:rPr lang="zh-CN" altLang="en-US" sz="2800" b="1" dirty="0"/>
              <a:t>描述</a:t>
            </a:r>
          </a:p>
        </p:txBody>
      </p:sp>
      <p:pic>
        <p:nvPicPr>
          <p:cNvPr id="78" name="图片 77">
            <a:extLst>
              <a:ext uri="{FF2B5EF4-FFF2-40B4-BE49-F238E27FC236}">
                <a16:creationId xmlns:a16="http://schemas.microsoft.com/office/drawing/2014/main" id="{EC36A2C3-2285-2C83-6F88-DB086861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967" y="1157321"/>
            <a:ext cx="5367322" cy="53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26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11209</TotalTime>
  <Words>3357</Words>
  <Application>Microsoft Office PowerPoint</Application>
  <PresentationFormat>宽屏</PresentationFormat>
  <Paragraphs>806</Paragraphs>
  <Slides>58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4" baseType="lpstr">
      <vt:lpstr>等线</vt:lpstr>
      <vt:lpstr>等线 Light</vt:lpstr>
      <vt:lpstr>微软雅黑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ZHANG, Zhongyan</dc:creator>
  <cp:lastModifiedBy>ZHANG, Zhongyan</cp:lastModifiedBy>
  <cp:revision>17</cp:revision>
  <dcterms:created xsi:type="dcterms:W3CDTF">2025-06-17T13:14:13Z</dcterms:created>
  <dcterms:modified xsi:type="dcterms:W3CDTF">2025-06-29T05:49:04Z</dcterms:modified>
</cp:coreProperties>
</file>